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Some of Problems concerning </a:t>
            </a:r>
            <a:r>
              <a:rPr lang="en-US" dirty="0"/>
              <a:t>F</a:t>
            </a:r>
            <a:r>
              <a:rPr lang="en-US" dirty="0" smtClean="0"/>
              <a:t>onts used in </a:t>
            </a:r>
            <a:r>
              <a:rPr lang="en-US" dirty="0" smtClean="0"/>
              <a:t>Writing </a:t>
            </a:r>
            <a:r>
              <a:rPr lang="en-US" dirty="0" smtClean="0"/>
              <a:t>Khmer Scripts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67" y="6065901"/>
            <a:ext cx="7766936" cy="1096899"/>
          </a:xfrm>
        </p:spPr>
        <p:txBody>
          <a:bodyPr/>
          <a:lstStyle/>
          <a:p>
            <a:r>
              <a:rPr lang="en-US" dirty="0" smtClean="0"/>
              <a:t>KEO </a:t>
            </a:r>
            <a:r>
              <a:rPr lang="en-US" dirty="0" err="1" smtClean="0"/>
              <a:t>Linet</a:t>
            </a:r>
            <a:r>
              <a:rPr lang="en-US" dirty="0" smtClean="0"/>
              <a:t>, Department of </a:t>
            </a:r>
            <a:r>
              <a:rPr lang="en-US" dirty="0" err="1" smtClean="0"/>
              <a:t>Khmerisation</a:t>
            </a:r>
            <a:r>
              <a:rPr lang="en-US" dirty="0" smtClean="0"/>
              <a:t>, Lexicography and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0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gui</a:t>
            </a:r>
            <a:r>
              <a:rPr lang="en-US" dirty="0" smtClean="0"/>
              <a:t>” &amp; “</a:t>
            </a:r>
            <a:r>
              <a:rPr lang="en-US" dirty="0" err="1" smtClean="0"/>
              <a:t>rtti</a:t>
            </a:r>
            <a:r>
              <a:rPr lang="en-US" dirty="0" smtClean="0"/>
              <a:t>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527736"/>
              </p:ext>
            </p:extLst>
          </p:nvPr>
        </p:nvGraphicFramePr>
        <p:xfrm>
          <a:off x="677863" y="2160588"/>
          <a:ext cx="8596140" cy="460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070">
                  <a:extLst>
                    <a:ext uri="{9D8B030D-6E8A-4147-A177-3AD203B41FA5}">
                      <a16:colId xmlns:a16="http://schemas.microsoft.com/office/drawing/2014/main" val="1072430160"/>
                    </a:ext>
                  </a:extLst>
                </a:gridCol>
                <a:gridCol w="4298070">
                  <a:extLst>
                    <a:ext uri="{9D8B030D-6E8A-4147-A177-3AD203B41FA5}">
                      <a16:colId xmlns:a16="http://schemas.microsoft.com/office/drawing/2014/main" val="653378702"/>
                    </a:ext>
                  </a:extLst>
                </a:gridCol>
              </a:tblGrid>
              <a:tr h="1150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388660"/>
                  </a:ext>
                </a:extLst>
              </a:tr>
              <a:tr h="1150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92094"/>
                  </a:ext>
                </a:extLst>
              </a:tr>
              <a:tr h="1150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466669"/>
                  </a:ext>
                </a:extLst>
              </a:tr>
              <a:tr h="1150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10852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8"/>
            <a:ext cx="8596668" cy="1435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1" y="4460804"/>
            <a:ext cx="8558771" cy="19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rei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&amp; “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401251"/>
              </p:ext>
            </p:extLst>
          </p:nvPr>
        </p:nvGraphicFramePr>
        <p:xfrm>
          <a:off x="677863" y="2160588"/>
          <a:ext cx="8596312" cy="469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884053961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1279505975"/>
                    </a:ext>
                  </a:extLst>
                </a:gridCol>
              </a:tblGrid>
              <a:tr h="2348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418569"/>
                  </a:ext>
                </a:extLst>
              </a:tr>
              <a:tr h="23487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7965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2606078"/>
            <a:ext cx="8596668" cy="940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8" y="3992258"/>
            <a:ext cx="8567524" cy="26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74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1265</TotalTime>
  <Words>34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Trebuchet MS</vt:lpstr>
      <vt:lpstr>Wingdings 3</vt:lpstr>
      <vt:lpstr>Facet</vt:lpstr>
      <vt:lpstr>Some of Problems concerning Fonts used in Writing Khmer Scripts</vt:lpstr>
      <vt:lpstr>“gui” &amp; “rtti”</vt:lpstr>
      <vt:lpstr>“reiṅ” &amp; “ṋ”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of Problems concerning Fonts used in Writings Khmer Scripts</dc:title>
  <dc:creator>Windows User</dc:creator>
  <cp:lastModifiedBy>Windows User</cp:lastModifiedBy>
  <cp:revision>31</cp:revision>
  <dcterms:created xsi:type="dcterms:W3CDTF">2020-10-20T03:09:03Z</dcterms:created>
  <dcterms:modified xsi:type="dcterms:W3CDTF">2020-11-19T12:03:52Z</dcterms:modified>
</cp:coreProperties>
</file>