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8BB4D2-F303-426A-B2E6-8A0217C5BE04}" v="13" dt="2023-05-13T06:21:41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olo Fabrizio" userId="e7d3161af040477a" providerId="LiveId" clId="{4B8BB4D2-F303-426A-B2E6-8A0217C5BE04}"/>
    <pc:docChg chg="custSel addSld delSld modSld sldOrd modMainMaster">
      <pc:chgData name="Paolo Fabrizio" userId="e7d3161af040477a" providerId="LiveId" clId="{4B8BB4D2-F303-426A-B2E6-8A0217C5BE04}" dt="2023-05-17T20:44:20.758" v="1499" actId="1076"/>
      <pc:docMkLst>
        <pc:docMk/>
      </pc:docMkLst>
      <pc:sldChg chg="modSp mod setBg">
        <pc:chgData name="Paolo Fabrizio" userId="e7d3161af040477a" providerId="LiveId" clId="{4B8BB4D2-F303-426A-B2E6-8A0217C5BE04}" dt="2023-05-13T06:13:01.933" v="365" actId="207"/>
        <pc:sldMkLst>
          <pc:docMk/>
          <pc:sldMk cId="1494287910" sldId="256"/>
        </pc:sldMkLst>
        <pc:spChg chg="mod">
          <ac:chgData name="Paolo Fabrizio" userId="e7d3161af040477a" providerId="LiveId" clId="{4B8BB4D2-F303-426A-B2E6-8A0217C5BE04}" dt="2023-05-13T06:13:01.933" v="365" actId="207"/>
          <ac:spMkLst>
            <pc:docMk/>
            <pc:sldMk cId="1494287910" sldId="256"/>
            <ac:spMk id="3" creationId="{619549D9-5BE8-5E14-E371-1FC1318C810C}"/>
          </ac:spMkLst>
        </pc:spChg>
        <pc:spChg chg="mod">
          <ac:chgData name="Paolo Fabrizio" userId="e7d3161af040477a" providerId="LiveId" clId="{4B8BB4D2-F303-426A-B2E6-8A0217C5BE04}" dt="2023-05-13T06:12:28.414" v="360" actId="207"/>
          <ac:spMkLst>
            <pc:docMk/>
            <pc:sldMk cId="1494287910" sldId="256"/>
            <ac:spMk id="6" creationId="{D4FE5513-E923-BA62-2246-E68652B4C072}"/>
          </ac:spMkLst>
        </pc:spChg>
      </pc:sldChg>
      <pc:sldChg chg="modSp mod">
        <pc:chgData name="Paolo Fabrizio" userId="e7d3161af040477a" providerId="LiveId" clId="{4B8BB4D2-F303-426A-B2E6-8A0217C5BE04}" dt="2023-05-13T06:12:34.139" v="361" actId="207"/>
        <pc:sldMkLst>
          <pc:docMk/>
          <pc:sldMk cId="3438910081" sldId="257"/>
        </pc:sldMkLst>
        <pc:spChg chg="mod">
          <ac:chgData name="Paolo Fabrizio" userId="e7d3161af040477a" providerId="LiveId" clId="{4B8BB4D2-F303-426A-B2E6-8A0217C5BE04}" dt="2023-05-13T06:12:34.139" v="361" actId="207"/>
          <ac:spMkLst>
            <pc:docMk/>
            <pc:sldMk cId="3438910081" sldId="257"/>
            <ac:spMk id="3" creationId="{8167650F-FA53-EA0C-9915-3C9B0B528054}"/>
          </ac:spMkLst>
        </pc:spChg>
      </pc:sldChg>
      <pc:sldChg chg="addSp delSp modSp new mod setBg">
        <pc:chgData name="Paolo Fabrizio" userId="e7d3161af040477a" providerId="LiveId" clId="{4B8BB4D2-F303-426A-B2E6-8A0217C5BE04}" dt="2023-05-13T06:15:00.756" v="372" actId="1076"/>
        <pc:sldMkLst>
          <pc:docMk/>
          <pc:sldMk cId="1001386693" sldId="258"/>
        </pc:sldMkLst>
        <pc:spChg chg="mod">
          <ac:chgData name="Paolo Fabrizio" userId="e7d3161af040477a" providerId="LiveId" clId="{4B8BB4D2-F303-426A-B2E6-8A0217C5BE04}" dt="2023-05-13T06:08:29.452" v="81" actId="1076"/>
          <ac:spMkLst>
            <pc:docMk/>
            <pc:sldMk cId="1001386693" sldId="258"/>
            <ac:spMk id="2" creationId="{2A88C8F3-D9B9-8751-E724-D531E0BC4365}"/>
          </ac:spMkLst>
        </pc:spChg>
        <pc:spChg chg="add del mod">
          <ac:chgData name="Paolo Fabrizio" userId="e7d3161af040477a" providerId="LiveId" clId="{4B8BB4D2-F303-426A-B2E6-8A0217C5BE04}" dt="2023-05-13T06:08:12.951" v="79" actId="478"/>
          <ac:spMkLst>
            <pc:docMk/>
            <pc:sldMk cId="1001386693" sldId="258"/>
            <ac:spMk id="4" creationId="{15514AF8-1E76-DDA4-FBF7-A6AE54F0CA9B}"/>
          </ac:spMkLst>
        </pc:spChg>
        <pc:spChg chg="add mod">
          <ac:chgData name="Paolo Fabrizio" userId="e7d3161af040477a" providerId="LiveId" clId="{4B8BB4D2-F303-426A-B2E6-8A0217C5BE04}" dt="2023-05-13T06:13:26.780" v="366" actId="20577"/>
          <ac:spMkLst>
            <pc:docMk/>
            <pc:sldMk cId="1001386693" sldId="258"/>
            <ac:spMk id="7" creationId="{D06363F8-EACB-B14B-AEA5-47C4173A2010}"/>
          </ac:spMkLst>
        </pc:spChg>
        <pc:picChg chg="add del mod">
          <ac:chgData name="Paolo Fabrizio" userId="e7d3161af040477a" providerId="LiveId" clId="{4B8BB4D2-F303-426A-B2E6-8A0217C5BE04}" dt="2023-05-13T06:10:35.705" v="351" actId="478"/>
          <ac:picMkLst>
            <pc:docMk/>
            <pc:sldMk cId="1001386693" sldId="258"/>
            <ac:picMk id="6" creationId="{F9910B95-EFCF-0EF8-CBA3-2FBF972CEA1A}"/>
          </ac:picMkLst>
        </pc:picChg>
        <pc:picChg chg="add mod">
          <ac:chgData name="Paolo Fabrizio" userId="e7d3161af040477a" providerId="LiveId" clId="{4B8BB4D2-F303-426A-B2E6-8A0217C5BE04}" dt="2023-05-13T06:15:00.756" v="372" actId="1076"/>
          <ac:picMkLst>
            <pc:docMk/>
            <pc:sldMk cId="1001386693" sldId="258"/>
            <ac:picMk id="9" creationId="{8BC0995A-D80F-328C-58BE-955CA6AB2B35}"/>
          </ac:picMkLst>
        </pc:picChg>
      </pc:sldChg>
      <pc:sldChg chg="addSp modSp new del mod setBg">
        <pc:chgData name="Paolo Fabrizio" userId="e7d3161af040477a" providerId="LiveId" clId="{4B8BB4D2-F303-426A-B2E6-8A0217C5BE04}" dt="2023-05-13T06:07:43.674" v="49" actId="47"/>
        <pc:sldMkLst>
          <pc:docMk/>
          <pc:sldMk cId="1244459276" sldId="258"/>
        </pc:sldMkLst>
        <pc:spChg chg="mod">
          <ac:chgData name="Paolo Fabrizio" userId="e7d3161af040477a" providerId="LiveId" clId="{4B8BB4D2-F303-426A-B2E6-8A0217C5BE04}" dt="2023-05-13T06:06:40.282" v="36" actId="26606"/>
          <ac:spMkLst>
            <pc:docMk/>
            <pc:sldMk cId="1244459276" sldId="258"/>
            <ac:spMk id="2" creationId="{E2030636-8619-6BC0-DFE0-EA2DAB42A70D}"/>
          </ac:spMkLst>
        </pc:spChg>
        <pc:spChg chg="add">
          <ac:chgData name="Paolo Fabrizio" userId="e7d3161af040477a" providerId="LiveId" clId="{4B8BB4D2-F303-426A-B2E6-8A0217C5BE04}" dt="2023-05-13T06:06:40.282" v="36" actId="26606"/>
          <ac:spMkLst>
            <pc:docMk/>
            <pc:sldMk cId="1244459276" sldId="258"/>
            <ac:spMk id="9" creationId="{6753252F-4873-4F63-801D-CC719279A7D5}"/>
          </ac:spMkLst>
        </pc:spChg>
        <pc:spChg chg="add">
          <ac:chgData name="Paolo Fabrizio" userId="e7d3161af040477a" providerId="LiveId" clId="{4B8BB4D2-F303-426A-B2E6-8A0217C5BE04}" dt="2023-05-13T06:06:40.282" v="36" actId="26606"/>
          <ac:spMkLst>
            <pc:docMk/>
            <pc:sldMk cId="1244459276" sldId="258"/>
            <ac:spMk id="11" creationId="{047C8CCB-F95D-4249-92DD-651249D3535A}"/>
          </ac:spMkLst>
        </pc:spChg>
        <pc:picChg chg="add mod">
          <ac:chgData name="Paolo Fabrizio" userId="e7d3161af040477a" providerId="LiveId" clId="{4B8BB4D2-F303-426A-B2E6-8A0217C5BE04}" dt="2023-05-13T06:06:46.223" v="37" actId="1076"/>
          <ac:picMkLst>
            <pc:docMk/>
            <pc:sldMk cId="1244459276" sldId="258"/>
            <ac:picMk id="4" creationId="{33FD25FC-ABD9-9D0C-62B3-AEF553723FF8}"/>
          </ac:picMkLst>
        </pc:picChg>
      </pc:sldChg>
      <pc:sldChg chg="del setBg">
        <pc:chgData name="Paolo Fabrizio" userId="e7d3161af040477a" providerId="LiveId" clId="{4B8BB4D2-F303-426A-B2E6-8A0217C5BE04}" dt="2023-05-13T06:05:42.713" v="13" actId="47"/>
        <pc:sldMkLst>
          <pc:docMk/>
          <pc:sldMk cId="2800138655" sldId="258"/>
        </pc:sldMkLst>
      </pc:sldChg>
      <pc:sldChg chg="addSp delSp modSp add mod">
        <pc:chgData name="Paolo Fabrizio" userId="e7d3161af040477a" providerId="LiveId" clId="{4B8BB4D2-F303-426A-B2E6-8A0217C5BE04}" dt="2023-05-13T06:14:42.069" v="371" actId="1076"/>
        <pc:sldMkLst>
          <pc:docMk/>
          <pc:sldMk cId="304642078" sldId="259"/>
        </pc:sldMkLst>
        <pc:picChg chg="add mod">
          <ac:chgData name="Paolo Fabrizio" userId="e7d3161af040477a" providerId="LiveId" clId="{4B8BB4D2-F303-426A-B2E6-8A0217C5BE04}" dt="2023-05-13T06:14:42.069" v="371" actId="1076"/>
          <ac:picMkLst>
            <pc:docMk/>
            <pc:sldMk cId="304642078" sldId="259"/>
            <ac:picMk id="4" creationId="{AED66E0E-9E28-0226-076B-E74816485292}"/>
          </ac:picMkLst>
        </pc:picChg>
        <pc:picChg chg="del">
          <ac:chgData name="Paolo Fabrizio" userId="e7d3161af040477a" providerId="LiveId" clId="{4B8BB4D2-F303-426A-B2E6-8A0217C5BE04}" dt="2023-05-13T06:13:35.893" v="368" actId="478"/>
          <ac:picMkLst>
            <pc:docMk/>
            <pc:sldMk cId="304642078" sldId="259"/>
            <ac:picMk id="9" creationId="{8BC0995A-D80F-328C-58BE-955CA6AB2B35}"/>
          </ac:picMkLst>
        </pc:picChg>
      </pc:sldChg>
      <pc:sldChg chg="delSp modSp add del mod ord">
        <pc:chgData name="Paolo Fabrizio" userId="e7d3161af040477a" providerId="LiveId" clId="{4B8BB4D2-F303-426A-B2E6-8A0217C5BE04}" dt="2023-05-13T06:05:41.077" v="12" actId="47"/>
        <pc:sldMkLst>
          <pc:docMk/>
          <pc:sldMk cId="1073642341" sldId="259"/>
        </pc:sldMkLst>
        <pc:spChg chg="mod">
          <ac:chgData name="Paolo Fabrizio" userId="e7d3161af040477a" providerId="LiveId" clId="{4B8BB4D2-F303-426A-B2E6-8A0217C5BE04}" dt="2023-05-13T06:05:19.958" v="10" actId="27636"/>
          <ac:spMkLst>
            <pc:docMk/>
            <pc:sldMk cId="1073642341" sldId="259"/>
            <ac:spMk id="2" creationId="{B32DD5D2-EC36-D677-8EDC-076DF52B21F8}"/>
          </ac:spMkLst>
        </pc:spChg>
        <pc:picChg chg="del">
          <ac:chgData name="Paolo Fabrizio" userId="e7d3161af040477a" providerId="LiveId" clId="{4B8BB4D2-F303-426A-B2E6-8A0217C5BE04}" dt="2023-05-13T06:05:33.372" v="11" actId="478"/>
          <ac:picMkLst>
            <pc:docMk/>
            <pc:sldMk cId="1073642341" sldId="259"/>
            <ac:picMk id="4" creationId="{75C9276D-298F-A958-14B9-37044F20A5A2}"/>
          </ac:picMkLst>
        </pc:picChg>
      </pc:sldChg>
      <pc:sldChg chg="delSp modSp add del mod ord">
        <pc:chgData name="Paolo Fabrizio" userId="e7d3161af040477a" providerId="LiveId" clId="{4B8BB4D2-F303-426A-B2E6-8A0217C5BE04}" dt="2023-05-13T06:07:41.578" v="48" actId="47"/>
        <pc:sldMkLst>
          <pc:docMk/>
          <pc:sldMk cId="1798791446" sldId="259"/>
        </pc:sldMkLst>
        <pc:spChg chg="mod">
          <ac:chgData name="Paolo Fabrizio" userId="e7d3161af040477a" providerId="LiveId" clId="{4B8BB4D2-F303-426A-B2E6-8A0217C5BE04}" dt="2023-05-13T06:07:39.147" v="47" actId="1076"/>
          <ac:spMkLst>
            <pc:docMk/>
            <pc:sldMk cId="1798791446" sldId="259"/>
            <ac:spMk id="2" creationId="{E2030636-8619-6BC0-DFE0-EA2DAB42A70D}"/>
          </ac:spMkLst>
        </pc:spChg>
        <pc:picChg chg="del">
          <ac:chgData name="Paolo Fabrizio" userId="e7d3161af040477a" providerId="LiveId" clId="{4B8BB4D2-F303-426A-B2E6-8A0217C5BE04}" dt="2023-05-13T06:07:07.328" v="41" actId="478"/>
          <ac:picMkLst>
            <pc:docMk/>
            <pc:sldMk cId="1798791446" sldId="259"/>
            <ac:picMk id="4" creationId="{33FD25FC-ABD9-9D0C-62B3-AEF553723FF8}"/>
          </ac:picMkLst>
        </pc:picChg>
      </pc:sldChg>
      <pc:sldChg chg="new del">
        <pc:chgData name="Paolo Fabrizio" userId="e7d3161af040477a" providerId="LiveId" clId="{4B8BB4D2-F303-426A-B2E6-8A0217C5BE04}" dt="2023-05-13T06:04:57.534" v="5" actId="2696"/>
        <pc:sldMkLst>
          <pc:docMk/>
          <pc:sldMk cId="3953523546" sldId="259"/>
        </pc:sldMkLst>
      </pc:sldChg>
      <pc:sldChg chg="addSp modSp new mod">
        <pc:chgData name="Paolo Fabrizio" userId="e7d3161af040477a" providerId="LiveId" clId="{4B8BB4D2-F303-426A-B2E6-8A0217C5BE04}" dt="2023-05-13T06:36:00.477" v="1496" actId="2711"/>
        <pc:sldMkLst>
          <pc:docMk/>
          <pc:sldMk cId="3424846279" sldId="260"/>
        </pc:sldMkLst>
        <pc:spChg chg="mod">
          <ac:chgData name="Paolo Fabrizio" userId="e7d3161af040477a" providerId="LiveId" clId="{4B8BB4D2-F303-426A-B2E6-8A0217C5BE04}" dt="2023-05-13T06:15:52.465" v="409" actId="20577"/>
          <ac:spMkLst>
            <pc:docMk/>
            <pc:sldMk cId="3424846279" sldId="260"/>
            <ac:spMk id="2" creationId="{ED40ABF4-FA06-D6D7-80E6-6F7E76D1FDAB}"/>
          </ac:spMkLst>
        </pc:spChg>
        <pc:spChg chg="add mod">
          <ac:chgData name="Paolo Fabrizio" userId="e7d3161af040477a" providerId="LiveId" clId="{4B8BB4D2-F303-426A-B2E6-8A0217C5BE04}" dt="2023-05-13T06:20:06.905" v="656" actId="20577"/>
          <ac:spMkLst>
            <pc:docMk/>
            <pc:sldMk cId="3424846279" sldId="260"/>
            <ac:spMk id="7" creationId="{3B4B2B15-0E93-70EB-DF35-C2199CB17EC1}"/>
          </ac:spMkLst>
        </pc:spChg>
        <pc:spChg chg="add mod">
          <ac:chgData name="Paolo Fabrizio" userId="e7d3161af040477a" providerId="LiveId" clId="{4B8BB4D2-F303-426A-B2E6-8A0217C5BE04}" dt="2023-05-13T06:36:00.477" v="1496" actId="2711"/>
          <ac:spMkLst>
            <pc:docMk/>
            <pc:sldMk cId="3424846279" sldId="260"/>
            <ac:spMk id="8" creationId="{29E477AA-677B-14DB-E90D-620683A4AAE8}"/>
          </ac:spMkLst>
        </pc:spChg>
        <pc:picChg chg="add mod">
          <ac:chgData name="Paolo Fabrizio" userId="e7d3161af040477a" providerId="LiveId" clId="{4B8BB4D2-F303-426A-B2E6-8A0217C5BE04}" dt="2023-05-13T06:20:13.421" v="657" actId="1076"/>
          <ac:picMkLst>
            <pc:docMk/>
            <pc:sldMk cId="3424846279" sldId="260"/>
            <ac:picMk id="4" creationId="{EB5B6669-82DF-AA06-8071-67C3A55880C6}"/>
          </ac:picMkLst>
        </pc:picChg>
        <pc:picChg chg="add mod">
          <ac:chgData name="Paolo Fabrizio" userId="e7d3161af040477a" providerId="LiveId" clId="{4B8BB4D2-F303-426A-B2E6-8A0217C5BE04}" dt="2023-05-13T06:28:36.104" v="1117" actId="1076"/>
          <ac:picMkLst>
            <pc:docMk/>
            <pc:sldMk cId="3424846279" sldId="260"/>
            <ac:picMk id="6" creationId="{E517B99E-D5D0-BAB6-5CBB-3B6346DD8209}"/>
          </ac:picMkLst>
        </pc:picChg>
      </pc:sldChg>
      <pc:sldChg chg="addSp delSp modSp add mod">
        <pc:chgData name="Paolo Fabrizio" userId="e7d3161af040477a" providerId="LiveId" clId="{4B8BB4D2-F303-426A-B2E6-8A0217C5BE04}" dt="2023-05-13T06:35:49.274" v="1495" actId="2711"/>
        <pc:sldMkLst>
          <pc:docMk/>
          <pc:sldMk cId="92272571" sldId="261"/>
        </pc:sldMkLst>
        <pc:spChg chg="mod">
          <ac:chgData name="Paolo Fabrizio" userId="e7d3161af040477a" providerId="LiveId" clId="{4B8BB4D2-F303-426A-B2E6-8A0217C5BE04}" dt="2023-05-13T06:25:22.090" v="984" actId="20577"/>
          <ac:spMkLst>
            <pc:docMk/>
            <pc:sldMk cId="92272571" sldId="261"/>
            <ac:spMk id="2" creationId="{ED40ABF4-FA06-D6D7-80E6-6F7E76D1FDAB}"/>
          </ac:spMkLst>
        </pc:spChg>
        <pc:spChg chg="mod">
          <ac:chgData name="Paolo Fabrizio" userId="e7d3161af040477a" providerId="LiveId" clId="{4B8BB4D2-F303-426A-B2E6-8A0217C5BE04}" dt="2023-05-13T06:27:26.668" v="1112" actId="20577"/>
          <ac:spMkLst>
            <pc:docMk/>
            <pc:sldMk cId="92272571" sldId="261"/>
            <ac:spMk id="7" creationId="{3B4B2B15-0E93-70EB-DF35-C2199CB17EC1}"/>
          </ac:spMkLst>
        </pc:spChg>
        <pc:spChg chg="mod">
          <ac:chgData name="Paolo Fabrizio" userId="e7d3161af040477a" providerId="LiveId" clId="{4B8BB4D2-F303-426A-B2E6-8A0217C5BE04}" dt="2023-05-13T06:35:49.274" v="1495" actId="2711"/>
          <ac:spMkLst>
            <pc:docMk/>
            <pc:sldMk cId="92272571" sldId="261"/>
            <ac:spMk id="8" creationId="{29E477AA-677B-14DB-E90D-620683A4AAE8}"/>
          </ac:spMkLst>
        </pc:spChg>
        <pc:picChg chg="del">
          <ac:chgData name="Paolo Fabrizio" userId="e7d3161af040477a" providerId="LiveId" clId="{4B8BB4D2-F303-426A-B2E6-8A0217C5BE04}" dt="2023-05-13T06:25:57.873" v="985" actId="478"/>
          <ac:picMkLst>
            <pc:docMk/>
            <pc:sldMk cId="92272571" sldId="261"/>
            <ac:picMk id="4" creationId="{EB5B6669-82DF-AA06-8071-67C3A55880C6}"/>
          </ac:picMkLst>
        </pc:picChg>
        <pc:picChg chg="add mod">
          <ac:chgData name="Paolo Fabrizio" userId="e7d3161af040477a" providerId="LiveId" clId="{4B8BB4D2-F303-426A-B2E6-8A0217C5BE04}" dt="2023-05-13T06:26:04.715" v="987" actId="1076"/>
          <ac:picMkLst>
            <pc:docMk/>
            <pc:sldMk cId="92272571" sldId="261"/>
            <ac:picMk id="5" creationId="{5A3062EC-2E39-D98A-FF60-F23298A6AE02}"/>
          </ac:picMkLst>
        </pc:picChg>
        <pc:picChg chg="del">
          <ac:chgData name="Paolo Fabrizio" userId="e7d3161af040477a" providerId="LiveId" clId="{4B8BB4D2-F303-426A-B2E6-8A0217C5BE04}" dt="2023-05-13T06:27:50.402" v="1113" actId="478"/>
          <ac:picMkLst>
            <pc:docMk/>
            <pc:sldMk cId="92272571" sldId="261"/>
            <ac:picMk id="6" creationId="{E517B99E-D5D0-BAB6-5CBB-3B6346DD8209}"/>
          </ac:picMkLst>
        </pc:picChg>
        <pc:picChg chg="add mod">
          <ac:chgData name="Paolo Fabrizio" userId="e7d3161af040477a" providerId="LiveId" clId="{4B8BB4D2-F303-426A-B2E6-8A0217C5BE04}" dt="2023-05-13T06:28:45.879" v="1118" actId="1076"/>
          <ac:picMkLst>
            <pc:docMk/>
            <pc:sldMk cId="92272571" sldId="261"/>
            <ac:picMk id="10" creationId="{3EF44ED4-B6C8-EF11-690D-6D24D55F64DC}"/>
          </ac:picMkLst>
        </pc:picChg>
      </pc:sldChg>
      <pc:sldChg chg="addSp delSp modSp mod">
        <pc:chgData name="Paolo Fabrizio" userId="e7d3161af040477a" providerId="LiveId" clId="{4B8BB4D2-F303-426A-B2E6-8A0217C5BE04}" dt="2023-05-17T20:44:20.758" v="1499" actId="1076"/>
        <pc:sldMkLst>
          <pc:docMk/>
          <pc:sldMk cId="2223702063" sldId="262"/>
        </pc:sldMkLst>
        <pc:picChg chg="del">
          <ac:chgData name="Paolo Fabrizio" userId="e7d3161af040477a" providerId="LiveId" clId="{4B8BB4D2-F303-426A-B2E6-8A0217C5BE04}" dt="2023-05-17T20:43:29.460" v="1497" actId="478"/>
          <ac:picMkLst>
            <pc:docMk/>
            <pc:sldMk cId="2223702063" sldId="262"/>
            <ac:picMk id="4" creationId="{AB4103DF-1ECF-4BF7-2F88-E941BF311184}"/>
          </ac:picMkLst>
        </pc:picChg>
        <pc:picChg chg="add mod">
          <ac:chgData name="Paolo Fabrizio" userId="e7d3161af040477a" providerId="LiveId" clId="{4B8BB4D2-F303-426A-B2E6-8A0217C5BE04}" dt="2023-05-17T20:44:20.758" v="1499" actId="1076"/>
          <ac:picMkLst>
            <pc:docMk/>
            <pc:sldMk cId="2223702063" sldId="262"/>
            <ac:picMk id="5" creationId="{856AF23D-056F-E966-F883-D1C517D0AF81}"/>
          </ac:picMkLst>
        </pc:picChg>
      </pc:sldChg>
      <pc:sldMasterChg chg="setBg modSldLayout">
        <pc:chgData name="Paolo Fabrizio" userId="e7d3161af040477a" providerId="LiveId" clId="{4B8BB4D2-F303-426A-B2E6-8A0217C5BE04}" dt="2023-05-13T06:12:50.370" v="364"/>
        <pc:sldMasterMkLst>
          <pc:docMk/>
          <pc:sldMasterMk cId="840288174" sldId="2147483648"/>
        </pc:sldMasterMkLst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1383467741" sldId="2147483649"/>
          </pc:sldLayoutMkLst>
        </pc:sldLayoutChg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2634990749" sldId="2147483650"/>
          </pc:sldLayoutMkLst>
        </pc:sldLayoutChg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199232447" sldId="2147483651"/>
          </pc:sldLayoutMkLst>
        </pc:sldLayoutChg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589724565" sldId="2147483652"/>
          </pc:sldLayoutMkLst>
        </pc:sldLayoutChg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2706589417" sldId="2147483653"/>
          </pc:sldLayoutMkLst>
        </pc:sldLayoutChg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114036681" sldId="2147483654"/>
          </pc:sldLayoutMkLst>
        </pc:sldLayoutChg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623510310" sldId="2147483655"/>
          </pc:sldLayoutMkLst>
        </pc:sldLayoutChg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1857035115" sldId="2147483656"/>
          </pc:sldLayoutMkLst>
        </pc:sldLayoutChg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127001368" sldId="2147483657"/>
          </pc:sldLayoutMkLst>
        </pc:sldLayoutChg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1076490514" sldId="2147483658"/>
          </pc:sldLayoutMkLst>
        </pc:sldLayoutChg>
        <pc:sldLayoutChg chg="setBg">
          <pc:chgData name="Paolo Fabrizio" userId="e7d3161af040477a" providerId="LiveId" clId="{4B8BB4D2-F303-426A-B2E6-8A0217C5BE04}" dt="2023-05-13T06:12:50.370" v="364"/>
          <pc:sldLayoutMkLst>
            <pc:docMk/>
            <pc:sldMasterMk cId="840288174" sldId="2147483648"/>
            <pc:sldLayoutMk cId="242975018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CEF4F-0FBC-0D2D-B2E8-6E7FDEEEC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B3C407C-D9A1-E093-F632-AB9687BF4C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442BCF-EAF5-53E1-EC85-3694BA32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25DA57-689B-77E9-772B-DF5521083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D431D7-4A2B-44AC-CD90-1733106FC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46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7DCA1F-2AAF-10E3-6904-A02EE65D3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037837B-7F53-F50B-B12F-B67866708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4161E2-3049-A274-8370-B448FE843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9484D8-AB07-F242-2A00-55D5F9390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50E0B7-960B-BAC6-64D5-1C3BD5EB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49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F2C3476-0CA5-03F8-94AA-B2243376B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82341A1-9E6C-7EC8-C4DE-798C980C4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A265D5-B44A-C0E2-90E1-DD1392C4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9996FC-1FF2-1137-F949-6C0F480C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10E0A5-C530-F051-9C29-7D875830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975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1BC53A-8CA7-D9ED-ED0E-CD468D02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A35F59-4670-FD2D-F8FD-B514B7249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21E1F8-F907-C0BD-3143-79AAB8918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8157A9-B28C-765B-872D-11F41932C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3E95F8-35DD-44C3-B63F-50E54303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499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D5B30C-1B6D-07D8-EAC2-F8376E997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73C539-8558-2391-A561-CD855E125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C086BD-A29D-5269-D5DC-A89215F4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F058C4-4773-AD65-5D8D-34FDE7D8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73A0D4-D9BD-0025-856A-45917C88E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3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B7D2FD-DADD-4EEE-9695-0CB0AC481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953068-1AF8-572B-C995-6E6AE78B0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992427-073F-000D-02C7-C96739369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580640-2606-FFFD-D84D-5430D49F6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8204CF-7AAA-16BE-425C-5C525EFF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D4AF007-CD1A-2303-369E-4B28D7F2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72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B13964-FE2C-4674-E901-8BDB7AD5E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35D3E45-2084-F445-B72C-4D085CF66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10346C9-E558-E12E-C206-0FF1DAA2A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1FC3B60-69A2-FCD8-79BB-0C676EDC7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CB185A0-C33B-85C4-4A3F-AB270B9D3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E377BB9-9B5A-5ABE-72F4-17B5BC79B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228A102-FAD0-8FF9-6205-35B78805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0830A58-07B5-7DE6-8B1C-4FDD90324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589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BA9E41-A1BE-185A-6402-664F30FE6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34C9405-F0BF-7E7C-E152-C75C594B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C769515-C068-1EDC-25BC-BBE5E474F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DFDDF72-2F47-D391-9598-555C5711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3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105933-D0C5-B10B-F5A0-AAF21BE19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381EE4C-B215-AB82-4F66-3F9AC9CA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DC09E0-DC5F-ED8E-4843-274D7DB38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51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BEE135-D065-BE0F-1F24-C38B56AC3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59B28-AF92-A1CC-7F85-3C2D4BADA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F5D9569-0D8C-3C5D-6327-8D0052D15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EE84C27-B73F-02AD-6748-CF31DF23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FC6C78-6F3E-6834-8835-CC3CF983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819EB8E-2C39-3E16-B4D1-632CAB9A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03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A94EB-E963-F6DC-D16E-AC8FF410A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0377383-7519-4493-E361-52C8323AFC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FFF174-238E-540C-68C7-9CAB5AE2D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4853FE-89F9-98CD-9193-FA7112BA2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13933D-C638-DDD3-0663-1FAE3991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2B3B95-78A4-B8C9-382B-E43FB2CCB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D410AD9-0E92-FA6F-4247-6F37001E3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792E41-DFC1-78BD-9A3B-B72CFC528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4561B5-CDB2-EB82-E586-3C9BF6AE1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57AF2-06B8-429E-B9BC-F10CD6E17313}" type="datetimeFigureOut">
              <a:rPr lang="it-IT" smtClean="0"/>
              <a:t>17/05/2023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ECE597-5AB9-77FF-B96C-35A7EDEDC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E39D52-0967-EBFA-8A50-53CBADE37D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04D71-BC4A-4693-8BB7-D1CECB2E4D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28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DE7DDD-749D-DCEB-43BF-AD50EF9B7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  <a:latin typeface="Georgia" panose="02040502050405020303" pitchFamily="18" charset="0"/>
              </a:rPr>
              <a:t>Identificazione dei modelli e analisi dei dati B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19549D9-5BE8-5E14-E371-1FC1318C8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505975"/>
          </a:xfrm>
          <a:solidFill>
            <a:schemeClr val="tx1"/>
          </a:solidFill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Progetto su positivi-decessi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FE5513-E923-BA62-2246-E68652B4C072}"/>
              </a:ext>
            </a:extLst>
          </p:cNvPr>
          <p:cNvSpPr txBox="1"/>
          <p:nvPr/>
        </p:nvSpPr>
        <p:spPr>
          <a:xfrm>
            <a:off x="4935894" y="3750907"/>
            <a:ext cx="4021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Realizzato 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Simone Migliazza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Paolo Fabrizio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Samuele Di Cugno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Davide Previte</a:t>
            </a:r>
          </a:p>
        </p:txBody>
      </p:sp>
    </p:spTree>
    <p:extLst>
      <p:ext uri="{BB962C8B-B14F-4D97-AF65-F5344CB8AC3E}">
        <p14:creationId xmlns:p14="http://schemas.microsoft.com/office/powerpoint/2010/main" val="149428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1F460B-1ACD-A11F-8A42-32FBF081C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079661"/>
            <a:ext cx="9144000" cy="2387600"/>
          </a:xfrm>
        </p:spPr>
        <p:txBody>
          <a:bodyPr>
            <a:normAutofit/>
          </a:bodyPr>
          <a:lstStyle/>
          <a:p>
            <a:r>
              <a:rPr lang="it-IT" sz="4400" dirty="0">
                <a:solidFill>
                  <a:srgbClr val="FF0000"/>
                </a:solidFill>
                <a:latin typeface="Georgia" panose="02040502050405020303" pitchFamily="18" charset="0"/>
              </a:rPr>
              <a:t>Scopo del progetto: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67650F-FA53-EA0C-9915-3C9B0B528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34495"/>
            <a:ext cx="9144000" cy="1655762"/>
          </a:xfrm>
        </p:spPr>
        <p:txBody>
          <a:bodyPr>
            <a:normAutofit fontScale="92500"/>
          </a:bodyPr>
          <a:lstStyle/>
          <a:p>
            <a:pPr algn="l"/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Avendo come dati di ingresso i tamponi positivi al Covid-19 nel periodo Ottobre 2020-Febbraio 2021 abbiamo stimato i decessi con 2 modelli: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Modello (semplificato) con guadagno e ritardo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Modello esponenziale</a:t>
            </a:r>
          </a:p>
        </p:txBody>
      </p:sp>
    </p:spTree>
    <p:extLst>
      <p:ext uri="{BB962C8B-B14F-4D97-AF65-F5344CB8AC3E}">
        <p14:creationId xmlns:p14="http://schemas.microsoft.com/office/powerpoint/2010/main" val="3438910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88C8F3-D9B9-8751-E724-D531E0BC4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latin typeface="Georgia" panose="02040502050405020303" pitchFamily="18" charset="0"/>
              </a:rPr>
              <a:t>Dati utilizzati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06363F8-EACB-B14B-AEA5-47C4173A2010}"/>
              </a:ext>
            </a:extLst>
          </p:cNvPr>
          <p:cNvSpPr txBox="1"/>
          <p:nvPr/>
        </p:nvSpPr>
        <p:spPr>
          <a:xfrm>
            <a:off x="1556656" y="2529995"/>
            <a:ext cx="3349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Come si può vedere, i dati puntuali, cioè presi giorno per giorno, risentivano di una forte periodicità settimanale (p. es. nei weekend i dati sono più alti che in settimana) per i nostri studi abbiamo quindi lavorato sulla media settimanale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BC0995A-D80F-328C-58BE-955CA6AB2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317942"/>
            <a:ext cx="5281118" cy="473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38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88C8F3-D9B9-8751-E724-D531E0BC4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latin typeface="Georgia" panose="02040502050405020303" pitchFamily="18" charset="0"/>
              </a:rPr>
              <a:t>Dati utilizzati (2)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06363F8-EACB-B14B-AEA5-47C4173A2010}"/>
              </a:ext>
            </a:extLst>
          </p:cNvPr>
          <p:cNvSpPr txBox="1"/>
          <p:nvPr/>
        </p:nvSpPr>
        <p:spPr>
          <a:xfrm>
            <a:off x="1556656" y="2529995"/>
            <a:ext cx="3349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Come si può vedere, i dati puntuali, cioè presi giorno per giorno, risentivano di una forte periodicità settimanale (p. es. nei weekend i dati sono più alti che in settimana) per i nostri studi abbiamo quindi lavorato sulla media settimanale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ED66E0E-9E28-0226-076B-E74816485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302700"/>
            <a:ext cx="5303980" cy="476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4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40ABF4-FA06-D6D7-80E6-6F7E76D1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latin typeface="Georgia" panose="02040502050405020303" pitchFamily="18" charset="0"/>
              </a:rPr>
              <a:t>Modello con guadagno e ritardo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B5B6669-82DF-AA06-8071-67C3A5588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275" y="3700641"/>
            <a:ext cx="1889924" cy="52582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E517B99E-D5D0-BAB6-5CBB-3B6346DD8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933" y="1690688"/>
            <a:ext cx="5273497" cy="471718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3B4B2B15-0E93-70EB-DF35-C2199CB17EC1}"/>
              </a:ext>
            </a:extLst>
          </p:cNvPr>
          <p:cNvSpPr txBox="1"/>
          <p:nvPr/>
        </p:nvSpPr>
        <p:spPr>
          <a:xfrm>
            <a:off x="1133475" y="2095500"/>
            <a:ext cx="3819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Modello semplice dove i dati in ingresso (positivi) vengon0 semplicemente moltiplicati per un valore </a:t>
            </a:r>
            <a:r>
              <a:rPr lang="el-GR" b="0" i="0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μ</a:t>
            </a:r>
            <a:r>
              <a:rPr lang="it-IT" b="0" i="0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e traslati di un valore D</a:t>
            </a:r>
            <a:endParaRPr lang="it-IT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9E477AA-677B-14DB-E90D-620683A4AAE8}"/>
              </a:ext>
            </a:extLst>
          </p:cNvPr>
          <p:cNvSpPr txBox="1"/>
          <p:nvPr/>
        </p:nvSpPr>
        <p:spPr>
          <a:xfrm>
            <a:off x="1133475" y="4653551"/>
            <a:ext cx="43435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D : stimato per tentativi, rappresenta il ritardo puro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μ</a:t>
            </a:r>
            <a:r>
              <a:rPr lang="it-IT" dirty="0">
                <a:solidFill>
                  <a:srgbClr val="E8EAED"/>
                </a:solidFill>
                <a:latin typeface="Georgia" panose="02040502050405020303" pitchFamily="18" charset="0"/>
              </a:rPr>
              <a:t> : calcolato con «</a:t>
            </a:r>
            <a:r>
              <a:rPr lang="it-IT" dirty="0" err="1">
                <a:solidFill>
                  <a:srgbClr val="E8EAED"/>
                </a:solidFill>
                <a:latin typeface="Georgia" panose="02040502050405020303" pitchFamily="18" charset="0"/>
              </a:rPr>
              <a:t>lscov</a:t>
            </a:r>
            <a:r>
              <a:rPr lang="it-IT" dirty="0">
                <a:solidFill>
                  <a:srgbClr val="E8EAED"/>
                </a:solidFill>
                <a:latin typeface="Georgia" panose="02040502050405020303" pitchFamily="18" charset="0"/>
              </a:rPr>
              <a:t>» rappresenta il guadagno, ovvero la percentuale di decessi che si avrebbe avendo come ingresso un numero costante di positivi</a:t>
            </a:r>
            <a:endParaRPr lang="it-IT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84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88C8F3-D9B9-8751-E724-D531E0BC4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latin typeface="Georgia" panose="02040502050405020303" pitchFamily="18" charset="0"/>
              </a:rPr>
              <a:t>Funzione «</a:t>
            </a:r>
            <a:r>
              <a:rPr lang="it-IT" dirty="0" err="1">
                <a:solidFill>
                  <a:srgbClr val="FF0000"/>
                </a:solidFill>
                <a:latin typeface="Georgia" panose="02040502050405020303" pitchFamily="18" charset="0"/>
              </a:rPr>
              <a:t>lscov</a:t>
            </a:r>
            <a:r>
              <a:rPr lang="it-IT" dirty="0">
                <a:solidFill>
                  <a:srgbClr val="FF0000"/>
                </a:solidFill>
                <a:latin typeface="Georgia" panose="02040502050405020303" pitchFamily="18" charset="0"/>
              </a:rPr>
              <a:t>»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06363F8-EACB-B14B-AEA5-47C4173A2010}"/>
              </a:ext>
            </a:extLst>
          </p:cNvPr>
          <p:cNvSpPr txBox="1"/>
          <p:nvPr/>
        </p:nvSpPr>
        <p:spPr>
          <a:xfrm>
            <a:off x="838199" y="1325563"/>
            <a:ext cx="33496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Dopo aver trovato il miglior ritardo per tentativi abbiamo creato la matrice dei parametri </a:t>
            </a:r>
            <a:r>
              <a:rPr lang="el-GR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ϕ</a:t>
            </a:r>
            <a:r>
              <a:rPr lang="it-IT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 prendendo i positivi e spostandoli D posizioni più avanti rispetto ai decessi…</a:t>
            </a:r>
            <a:endParaRPr lang="it-IT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6CC3137-D979-7DBD-41E7-CD779C1D8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044" y="3112399"/>
            <a:ext cx="8749375" cy="66571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008E8C2F-71AC-3BBF-41CA-CD8D1F5B0AB4}"/>
              </a:ext>
            </a:extLst>
          </p:cNvPr>
          <p:cNvSpPr txBox="1"/>
          <p:nvPr/>
        </p:nvSpPr>
        <p:spPr>
          <a:xfrm>
            <a:off x="1733938" y="4266560"/>
            <a:ext cx="2453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…per poi trovare il </a:t>
            </a:r>
            <a:r>
              <a:rPr lang="el-GR" b="0" i="0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μ</a:t>
            </a:r>
            <a:r>
              <a:rPr lang="it-IT" b="0" i="0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migliore tramite funzione «</a:t>
            </a:r>
            <a:r>
              <a:rPr lang="it-IT" b="0" i="0" dirty="0" err="1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lscov</a:t>
            </a:r>
            <a:r>
              <a:rPr lang="it-IT" b="0" i="0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» (</a:t>
            </a:r>
            <a:r>
              <a:rPr lang="el-GR" b="0" i="0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μ</a:t>
            </a:r>
            <a:r>
              <a:rPr lang="it-IT" b="0" i="0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=</a:t>
            </a:r>
            <a:r>
              <a:rPr lang="it-IT" b="0" i="0" dirty="0" err="1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fattore_scala</a:t>
            </a:r>
            <a:r>
              <a:rPr lang="it-IT" b="0" i="0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)</a:t>
            </a:r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6D720E54-70AF-0305-F079-EBDD6B1F5C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1090" y="5503537"/>
            <a:ext cx="6171329" cy="66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14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40ABF4-FA06-D6D7-80E6-6F7E76D1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latin typeface="Georgia" panose="02040502050405020303" pitchFamily="18" charset="0"/>
              </a:rPr>
              <a:t>Modello esponenziale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B4B2B15-0E93-70EB-DF35-C2199CB17EC1}"/>
              </a:ext>
            </a:extLst>
          </p:cNvPr>
          <p:cNvSpPr txBox="1"/>
          <p:nvPr/>
        </p:nvSpPr>
        <p:spPr>
          <a:xfrm>
            <a:off x="1133475" y="2095500"/>
            <a:ext cx="3819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Modello più complesso ottenuto come convoluzione discreta tra l’ingresso e una funzione esponenziale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9E477AA-677B-14DB-E90D-620683A4AAE8}"/>
              </a:ext>
            </a:extLst>
          </p:cNvPr>
          <p:cNvSpPr txBox="1"/>
          <p:nvPr/>
        </p:nvSpPr>
        <p:spPr>
          <a:xfrm>
            <a:off x="1133475" y="4653551"/>
            <a:ext cx="50713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μ</a:t>
            </a:r>
            <a:r>
              <a:rPr lang="it-IT" dirty="0">
                <a:solidFill>
                  <a:srgbClr val="E8EAED"/>
                </a:solidFill>
                <a:latin typeface="Georgia" panose="02040502050405020303" pitchFamily="18" charset="0"/>
              </a:rPr>
              <a:t> : tenuto fisso dal modello precedente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λ</a:t>
            </a:r>
            <a:r>
              <a:rPr lang="it-IT" dirty="0">
                <a:solidFill>
                  <a:srgbClr val="E2EEFF"/>
                </a:solidFill>
                <a:latin typeface="Georgia" panose="02040502050405020303" pitchFamily="18" charset="0"/>
              </a:rPr>
              <a:t> : è l’inverso della costante di tempo (1/</a:t>
            </a:r>
            <a:r>
              <a:rPr lang="el-GR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λ</a:t>
            </a:r>
            <a:r>
              <a:rPr lang="it-IT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 = </a:t>
            </a:r>
            <a:r>
              <a:rPr lang="el-GR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τ</a:t>
            </a:r>
            <a:r>
              <a:rPr lang="it-IT" dirty="0">
                <a:solidFill>
                  <a:srgbClr val="E2EEFF"/>
                </a:solidFill>
                <a:latin typeface="Georgia" panose="02040502050405020303" pitchFamily="18" charset="0"/>
              </a:rPr>
              <a:t>, dopo circa 5</a:t>
            </a:r>
            <a:r>
              <a:rPr lang="el-GR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τ</a:t>
            </a:r>
            <a:r>
              <a:rPr lang="it-IT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 consideriamo il transitorio finito) cioè la frequenza dei decessi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E2EEFF"/>
                </a:solidFill>
                <a:latin typeface="Georgia" panose="02040502050405020303" pitchFamily="18" charset="0"/>
              </a:rPr>
              <a:t>D e </a:t>
            </a:r>
            <a:r>
              <a:rPr lang="el-GR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λ</a:t>
            </a:r>
            <a:r>
              <a:rPr lang="it-IT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 ottenuti tramite una sorta di prodotto cartesiano, dove abbiamo tenuto la coppia di valori che minimizzava l’SSR</a:t>
            </a:r>
            <a:endParaRPr lang="it-IT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A3062EC-2E39-D98A-FF60-F23298A6A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75" y="3429000"/>
            <a:ext cx="4595258" cy="838273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EF44ED4-B6C8-EF11-690D-6D24D55F64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933" y="1660206"/>
            <a:ext cx="5288738" cy="474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7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88C8F3-D9B9-8751-E724-D531E0BC4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latin typeface="Georgia" panose="02040502050405020303" pitchFamily="18" charset="0"/>
              </a:rPr>
              <a:t>Prodotto cartesiano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06363F8-EACB-B14B-AEA5-47C4173A2010}"/>
              </a:ext>
            </a:extLst>
          </p:cNvPr>
          <p:cNvSpPr txBox="1"/>
          <p:nvPr/>
        </p:nvSpPr>
        <p:spPr>
          <a:xfrm>
            <a:off x="4421154" y="1915616"/>
            <a:ext cx="3349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Prodotto cartesiano per trovare D e </a:t>
            </a:r>
            <a:r>
              <a:rPr lang="el-GR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λ</a:t>
            </a:r>
            <a:r>
              <a:rPr lang="it-IT" b="0" i="0" dirty="0">
                <a:solidFill>
                  <a:srgbClr val="E2EEFF"/>
                </a:solidFill>
                <a:effectLst/>
                <a:latin typeface="Georgia" panose="02040502050405020303" pitchFamily="18" charset="0"/>
              </a:rPr>
              <a:t> che minimizzano SSR</a:t>
            </a:r>
            <a:endParaRPr lang="it-IT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56AF23D-056F-E966-F883-D1C517D0A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600" y="3428999"/>
            <a:ext cx="7818798" cy="265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702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063838-6553-26A2-D034-615452F9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latin typeface="Georgia" panose="02040502050405020303" pitchFamily="18" charset="0"/>
              </a:rPr>
              <a:t>Risultati finali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62120FE-4BD3-7CD4-1527-D124F6852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17" y="1690688"/>
            <a:ext cx="4983948" cy="445818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D1ADFE8-0712-4B24-2983-1AD4F58053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6635" y="1690688"/>
            <a:ext cx="4983948" cy="4474063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5A43AC28-54FE-F276-0B90-DD897E951115}"/>
              </a:ext>
            </a:extLst>
          </p:cNvPr>
          <p:cNvSpPr txBox="1"/>
          <p:nvPr/>
        </p:nvSpPr>
        <p:spPr>
          <a:xfrm>
            <a:off x="1316516" y="6361922"/>
            <a:ext cx="333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SSR= 6.0161e+05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224A9B6-E069-A1BB-E52B-690A617D5F6D}"/>
              </a:ext>
            </a:extLst>
          </p:cNvPr>
          <p:cNvSpPr txBox="1"/>
          <p:nvPr/>
        </p:nvSpPr>
        <p:spPr>
          <a:xfrm>
            <a:off x="7541736" y="6361922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Georgia" panose="02040502050405020303" pitchFamily="18" charset="0"/>
              </a:rPr>
              <a:t>SSR=1.9917e+05</a:t>
            </a:r>
          </a:p>
        </p:txBody>
      </p:sp>
    </p:spTree>
    <p:extLst>
      <p:ext uri="{BB962C8B-B14F-4D97-AF65-F5344CB8AC3E}">
        <p14:creationId xmlns:p14="http://schemas.microsoft.com/office/powerpoint/2010/main" val="31027241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372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Tema di Office</vt:lpstr>
      <vt:lpstr>Identificazione dei modelli e analisi dei dati B</vt:lpstr>
      <vt:lpstr>Scopo del progetto:</vt:lpstr>
      <vt:lpstr>Dati utilizzati</vt:lpstr>
      <vt:lpstr>Dati utilizzati (2)</vt:lpstr>
      <vt:lpstr>Modello con guadagno e ritardo</vt:lpstr>
      <vt:lpstr>Funzione «lscov»</vt:lpstr>
      <vt:lpstr>Modello esponenziale</vt:lpstr>
      <vt:lpstr>Prodotto cartesiano</vt:lpstr>
      <vt:lpstr>Risultati finali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Identificazione dei modelli e analisi dei dati B</dc:title>
  <dc:creator>Paolo Fabrizio</dc:creator>
  <cp:lastModifiedBy>Paolo Fabrizio</cp:lastModifiedBy>
  <cp:revision>2</cp:revision>
  <dcterms:created xsi:type="dcterms:W3CDTF">2023-05-13T05:32:10Z</dcterms:created>
  <dcterms:modified xsi:type="dcterms:W3CDTF">2023-05-17T20:44:27Z</dcterms:modified>
</cp:coreProperties>
</file>