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CE560-FA79-4463-B5A9-8F4484EDCBE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B3E7F-BE18-4998-80A8-942FEBF8F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2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9B3E7F-BE18-4998-80A8-942FEBF8FF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0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954BAA-5664-1EB8-7004-053AE57CB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9C797D1-66EE-E2F4-C722-A3F8448CC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E7FA77-120C-6AE8-4F6E-5891D0FB2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440921-6278-B792-2065-158FCFA3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5CE33D-7EAF-B9A0-4A2A-7A2AC539B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3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FA9096-8F2C-1890-F4F1-9F272363C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E646BCB-07A1-620B-0556-24A05E982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3B60246-264A-47BA-9DCC-1A174026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FC6C917-6072-387F-3DA8-5111DFCE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39B30D-0579-11B4-A5A5-AD4E71A5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6359087-4866-BAA0-F8F0-BE7B136AD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13E7098-D032-8E6C-569A-04EF461D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4E06979-6733-D59F-ECF9-615F40EA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3E0F792-7FB3-5222-4EF3-BC19BB9C7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D39BE9C-B36B-B0A4-239D-908CE98D6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2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638FF8-B844-4B70-1637-5CEB0A829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856D84-4590-DFD7-14BD-9014F91EF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7595B0-D305-39E0-3DC0-BED06EE5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CCEBEA2-10C6-8047-34B0-5EA4A0295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E092AE-718C-1B20-949C-4A3AE9C5C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9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280E3E-984C-F0DC-A1FD-65B59557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F68D53F-249E-7BC7-9781-D35EF7CBF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BA8E8D-F30A-FCC1-61FE-A26C3B13B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2A5CD7-CE56-832B-C93F-77D53498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6FE00B-830D-8AD1-146D-8B743815E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FBDCF-000B-CAE7-233E-0AEBF554B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4A1D84-8F45-11CC-6FC6-F7B321F3DA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C527F98-D737-AA83-FB7D-7B54B26C4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5866AF6-2A43-BE27-EDA6-022D21BD2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EDB6F1-9B7F-8D0C-46C6-23B810C07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C7E949E-0D26-35AE-4031-B8C9FF69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8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53752A8-322F-787A-0C8D-ED3B59C79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A4122DF-6D3E-CDA9-3EA9-7393C19C2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1E94AE-55AE-A6B8-3F3E-17DE44556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F4D51F-9EA3-6D2B-9314-AEF6F1E5A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6D664FB-B40C-7E37-4FB7-EAFDF1BC4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9AAAF29-6F24-A9CE-F4C6-FF39CDDC1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9FBFF60-6FB2-761D-88FB-4E987C7E3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1AB0ACB-C3C5-6252-4DE0-35D2398F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0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B8F7F6-F5A6-9C51-1E8E-728FFD32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5192AC0-34C4-D604-3DC4-B52C32047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9F7D41D-D553-F225-47F7-C54898BD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F07494E-A293-D016-8B8C-4A194DCE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556747B-ABD5-317F-1F8E-C57D61FD8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E1A0FBA2-A983-F68E-233D-46A920A0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2C9EF0B-147C-DC34-193F-6B5F66ED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1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DBEE5-3634-E985-943C-4EE4F7464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03AEAA-103B-4EA3-9921-EDAF485B7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6BF78A-1768-8D9A-3B54-9684FC7B90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664DE97-35E5-F23A-4F02-AC505F36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56E63DB-B11E-15DE-AE49-F63E2207E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944DBB6-3493-AB01-9B0D-FB9186F12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3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267F29-75C5-2ACA-309D-8D746DD19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4D74B28-DD6D-FA28-D000-4615226B10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91FC305-737B-4813-AAE8-C6B8D56C1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5DC5973-0C9B-6303-3354-847C4DF5E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261810-67D0-9E77-A848-C4C0FFC4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3E863D-2457-8571-6F9E-847CCDB1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7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0E57139-4369-9E3B-0ACD-533070B30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25EEFAA-5F82-17BF-119E-CB3EDBCD0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4C5E897-555F-EF14-2B8E-E320B8F40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F8FE6-1091-4815-BB62-27AFD20E14FC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8575D67-5D08-D4F5-A197-D380E8D85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CBC9B21-5285-7D14-6718-41F941A63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46731-9775-40E6-B22D-1CEB9746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9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7106" y="1276507"/>
            <a:ext cx="3965417" cy="39654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3485584" y="217095"/>
            <a:ext cx="5658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u="sng" dirty="0" smtClean="0"/>
              <a:t>MARRY MANAGE</a:t>
            </a:r>
            <a:endParaRPr lang="en-US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476939" y="5378006"/>
            <a:ext cx="3485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/>
              <a:t>YOUR BEST CHOICE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93431190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676AA9-34D9-CDBF-3C8D-F1CAFA57A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latin typeface="Bahnschrift" panose="020B0502040204020203" pitchFamily="34" charset="0"/>
              </a:rPr>
              <a:t>Project Overview: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19D603-147E-21BC-6318-78E6AD26F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47" y="1993330"/>
            <a:ext cx="516190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</a:rPr>
              <a:t>Need for a Collaborative </a:t>
            </a:r>
            <a:r>
              <a:rPr lang="en-US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Marriage Event </a:t>
            </a: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Management System</a:t>
            </a:r>
            <a:r>
              <a:rPr lang="en-US" sz="2400" dirty="0">
                <a:latin typeface="Bahnschrift" panose="020B0502040204020203" pitchFamily="34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</a:rPr>
              <a:t>To compare Prices, Dates etc. to chose the best available option.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</a:rPr>
              <a:t>A System that is Secure, Reliable and Easily Compatible.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40F917D-EB84-2F64-F465-EACB2DE48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446" y="77118"/>
            <a:ext cx="2212554" cy="221255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7AAAF5B-890F-B1AB-E3E6-793AA46DA175}"/>
              </a:ext>
            </a:extLst>
          </p:cNvPr>
          <p:cNvSpPr txBox="1">
            <a:spLocks/>
          </p:cNvSpPr>
          <p:nvPr/>
        </p:nvSpPr>
        <p:spPr>
          <a:xfrm>
            <a:off x="5972710" y="1990809"/>
            <a:ext cx="59761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Bahnschrift" panose="020B0502040204020203" pitchFamily="34" charset="0"/>
              </a:rPr>
              <a:t>Marry Manage ; A </a:t>
            </a:r>
            <a:r>
              <a:rPr lang="en-GB" sz="2400" dirty="0">
                <a:latin typeface="Bahnschrift" panose="020B0502040204020203" pitchFamily="34" charset="0"/>
              </a:rPr>
              <a:t>Wedding Planner App </a:t>
            </a:r>
            <a:r>
              <a:rPr lang="en-GB" sz="2400" dirty="0" smtClean="0">
                <a:latin typeface="Bahnschrift" panose="020B0502040204020203" pitchFamily="34" charset="0"/>
              </a:rPr>
              <a:t>that offers </a:t>
            </a:r>
            <a:r>
              <a:rPr lang="en-GB" sz="2400" dirty="0">
                <a:latin typeface="Bahnschrift" panose="020B0502040204020203" pitchFamily="34" charset="0"/>
              </a:rPr>
              <a:t>a comprehensive and user-friendly solution </a:t>
            </a:r>
            <a:r>
              <a:rPr lang="en-GB" sz="2400" dirty="0" smtClean="0">
                <a:latin typeface="Bahnschrift" panose="020B0502040204020203" pitchFamily="34" charset="0"/>
              </a:rPr>
              <a:t>to anyone </a:t>
            </a:r>
            <a:r>
              <a:rPr lang="en-GB" sz="2400" dirty="0">
                <a:latin typeface="Bahnschrift" panose="020B0502040204020203" pitchFamily="34" charset="0"/>
              </a:rPr>
              <a:t>planning to get married </a:t>
            </a:r>
            <a:r>
              <a:rPr lang="en-GB" sz="2400" dirty="0" smtClean="0">
                <a:latin typeface="Bahnschrift" panose="020B0502040204020203" pitchFamily="34" charset="0"/>
              </a:rPr>
              <a:t>across Pakistan.</a:t>
            </a:r>
            <a:endParaRPr lang="en-US" sz="2400" dirty="0">
              <a:latin typeface="Bahnschrift" panose="020B0502040204020203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Bahnschrift" panose="020B0502040204020203" pitchFamily="34" charset="0"/>
              </a:rPr>
              <a:t>Whilst providing facilities such as User Authentication and Data Management, </a:t>
            </a:r>
            <a:r>
              <a:rPr lang="en-US" sz="24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Searching the correct Vendor Portfolio, Managing its portfolio, Placing the order, Payment and User Feedback.</a:t>
            </a:r>
            <a:r>
              <a:rPr lang="en-US" sz="2400" dirty="0" smtClean="0">
                <a:latin typeface="Bahnschrift" panose="020B0502040204020203" pitchFamily="34" charset="0"/>
              </a:rPr>
              <a:t> With further option to </a:t>
            </a: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view their orders</a:t>
            </a:r>
            <a:r>
              <a:rPr lang="en-US" sz="2400" dirty="0" smtClean="0">
                <a:latin typeface="Bahnschrift" panose="020B0502040204020203" pitchFamily="34" charset="0"/>
              </a:rPr>
              <a:t> and </a:t>
            </a:r>
            <a:r>
              <a:rPr lang="en-US" sz="2400" dirty="0">
                <a:solidFill>
                  <a:srgbClr val="0070C0"/>
                </a:solidFill>
                <a:latin typeface="Bahnschrift" panose="020B0502040204020203" pitchFamily="34" charset="0"/>
              </a:rPr>
              <a:t> cancel</a:t>
            </a:r>
            <a:r>
              <a:rPr lang="en-US" sz="2400" dirty="0" smtClean="0">
                <a:latin typeface="Bahnschrift" panose="020B0502040204020203" pitchFamily="34" charset="0"/>
              </a:rPr>
              <a:t> them anytime.</a:t>
            </a:r>
            <a:endParaRPr lang="en-US" sz="2400" dirty="0">
              <a:latin typeface="Bahnschrift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828" y="73011"/>
            <a:ext cx="1989572" cy="19895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21435981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676AA9-34D9-CDBF-3C8D-F1CAFA57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123" y="410761"/>
            <a:ext cx="10515600" cy="1325563"/>
          </a:xfrm>
        </p:spPr>
        <p:txBody>
          <a:bodyPr/>
          <a:lstStyle/>
          <a:p>
            <a:r>
              <a:rPr lang="en-US" u="sng" dirty="0">
                <a:latin typeface="Bahnschrift" panose="020B0502040204020203" pitchFamily="34" charset="0"/>
              </a:rPr>
              <a:t>Use Cases: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19D603-147E-21BC-6318-78E6AD26F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47" y="1985371"/>
            <a:ext cx="5937173" cy="4351338"/>
          </a:xfrm>
        </p:spPr>
        <p:txBody>
          <a:bodyPr>
            <a:normAutofit/>
          </a:bodyPr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Bahnschrift" panose="020B0502040204020203" pitchFamily="34" charset="0"/>
                <a:ea typeface="Times" panose="02020603050405020304" pitchFamily="18" charset="0"/>
              </a:rPr>
              <a:t>Manage Portfolio.</a:t>
            </a:r>
            <a:r>
              <a:rPr lang="en-US" dirty="0" smtClean="0"/>
              <a:t> </a:t>
            </a:r>
            <a:r>
              <a:rPr lang="en-US" dirty="0">
                <a:solidFill>
                  <a:srgbClr val="0070C0"/>
                </a:solidFill>
              </a:rPr>
              <a:t>✔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ea typeface="Times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Bahnschrift" panose="020B0502040204020203" pitchFamily="34" charset="0"/>
                <a:ea typeface="Times" panose="02020603050405020304" pitchFamily="18" charset="0"/>
              </a:rPr>
              <a:t>Place Order.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✔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ea typeface="Times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latin typeface="Bahnschrift" panose="020B0502040204020203" pitchFamily="34" charset="0"/>
                <a:ea typeface="Times" panose="02020603050405020304" pitchFamily="18" charset="0"/>
              </a:rPr>
              <a:t>Cancel Orders.</a:t>
            </a:r>
            <a:endParaRPr lang="en-US" dirty="0">
              <a:latin typeface="Bahnschrift" panose="020B0502040204020203" pitchFamily="34" charset="0"/>
              <a:ea typeface="Times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latin typeface="Bahnschrift" panose="020B0502040204020203" pitchFamily="34" charset="0"/>
                <a:ea typeface="Times" panose="02020603050405020304" pitchFamily="18" charset="0"/>
              </a:rPr>
              <a:t>Remove Users.</a:t>
            </a:r>
            <a:endParaRPr lang="en-US" dirty="0">
              <a:latin typeface="Bahnschrift" panose="020B0502040204020203" pitchFamily="34" charset="0"/>
              <a:ea typeface="Times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latin typeface="Bahnschrift" panose="020B0502040204020203" pitchFamily="34" charset="0"/>
                <a:ea typeface="Times" panose="02020603050405020304" pitchFamily="18" charset="0"/>
              </a:rPr>
              <a:t>Contact / Helpline.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  <a:ea typeface="Times" panose="02020603050405020304" pitchFamily="18" charset="0"/>
              </a:rPr>
              <a:t>User Feedback and Reviews.</a:t>
            </a:r>
            <a:r>
              <a:rPr lang="en-US" dirty="0">
                <a:solidFill>
                  <a:srgbClr val="0070C0"/>
                </a:solidFill>
              </a:rPr>
              <a:t> ✔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ea typeface="Times" panose="02020603050405020304" pitchFamily="18" charset="0"/>
            </a:endParaRPr>
          </a:p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dirty="0">
              <a:latin typeface="Bahnschrift" panose="020B0502040204020203" pitchFamily="34" charset="0"/>
              <a:ea typeface="Times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40F917D-EB84-2F64-F465-EACB2DE48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9446" y="77118"/>
            <a:ext cx="2212554" cy="221255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47FCBF3B-03F0-B27D-65C6-E750D0587105}"/>
              </a:ext>
            </a:extLst>
          </p:cNvPr>
          <p:cNvSpPr txBox="1">
            <a:spLocks/>
          </p:cNvSpPr>
          <p:nvPr/>
        </p:nvSpPr>
        <p:spPr>
          <a:xfrm>
            <a:off x="6120142" y="1978695"/>
            <a:ext cx="60718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Bahnschrift" panose="020B0502040204020203" pitchFamily="34" charset="0"/>
                <a:ea typeface="Times" panose="02020603050405020304" pitchFamily="18" charset="0"/>
              </a:rPr>
              <a:t>Search Vendor.</a:t>
            </a:r>
            <a:r>
              <a:rPr lang="en-US" dirty="0" smtClean="0"/>
              <a:t> </a:t>
            </a:r>
            <a:r>
              <a:rPr lang="en-US" dirty="0">
                <a:solidFill>
                  <a:srgbClr val="0070C0"/>
                </a:solidFill>
              </a:rPr>
              <a:t>✔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ea typeface="Times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>
                <a:latin typeface="Bahnschrift" panose="020B0502040204020203" pitchFamily="34" charset="0"/>
                <a:ea typeface="Times" panose="02020603050405020304" pitchFamily="18" charset="0"/>
              </a:rPr>
              <a:t>Notify Users.</a:t>
            </a:r>
            <a:endParaRPr lang="en-US" dirty="0">
              <a:latin typeface="Bahnschrift" panose="020B0502040204020203" pitchFamily="34" charset="0"/>
              <a:ea typeface="Times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Bahnschrift" panose="020B0502040204020203" pitchFamily="34" charset="0"/>
                <a:ea typeface="Times" panose="02020603050405020304" pitchFamily="18" charset="0"/>
              </a:rPr>
              <a:t>Make Payment</a:t>
            </a:r>
            <a:r>
              <a:rPr lang="en-US" dirty="0">
                <a:latin typeface="Bahnschrift" panose="020B0502040204020203" pitchFamily="34" charset="0"/>
                <a:ea typeface="Times" panose="02020603050405020304" pitchFamily="18" charset="0"/>
              </a:rPr>
              <a:t>.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✔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ea typeface="Times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Bahnschrift" panose="020B0502040204020203" pitchFamily="34" charset="0"/>
                <a:ea typeface="Times" panose="02020603050405020304" pitchFamily="18" charset="0"/>
              </a:rPr>
              <a:t>Registration and User Authentication.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  <a:latin typeface="Bahnschrift" panose="020B0502040204020203" pitchFamily="34" charset="0"/>
                <a:ea typeface="Times" panose="02020603050405020304" pitchFamily="18" charset="0"/>
              </a:rPr>
              <a:t>Check Orders.</a:t>
            </a:r>
            <a:r>
              <a:rPr lang="en-US" dirty="0" smtClean="0">
                <a:solidFill>
                  <a:srgbClr val="0070C0"/>
                </a:solidFill>
              </a:rPr>
              <a:t> ✔</a:t>
            </a:r>
            <a:endParaRPr lang="en-US" dirty="0">
              <a:solidFill>
                <a:srgbClr val="0070C0"/>
              </a:solidFill>
              <a:latin typeface="Bahnschrift" panose="020B0502040204020203" pitchFamily="34" charset="0"/>
              <a:ea typeface="Times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828" y="73011"/>
            <a:ext cx="1989572" cy="19895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15932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3F581-E886-0C21-6DC0-644465526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7402" y="2545068"/>
            <a:ext cx="7609099" cy="2314280"/>
          </a:xfrm>
        </p:spPr>
        <p:txBody>
          <a:bodyPr>
            <a:noAutofit/>
          </a:bodyPr>
          <a:lstStyle/>
          <a:p>
            <a:r>
              <a:rPr lang="en-US" sz="9600" dirty="0">
                <a:latin typeface="Bahnschrift" panose="020B0502040204020203" pitchFamily="34" charset="0"/>
              </a:rPr>
              <a:t>The        </a:t>
            </a:r>
            <a:r>
              <a:rPr lang="en-US" sz="9600" dirty="0">
                <a:solidFill>
                  <a:srgbClr val="0070C0"/>
                </a:solidFill>
                <a:latin typeface="Bahnschrift" panose="020B0502040204020203" pitchFamily="34" charset="0"/>
              </a:rPr>
              <a:t>End.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156" y="2680002"/>
            <a:ext cx="2225932" cy="182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47544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158</Words>
  <Application>Microsoft Office PowerPoint</Application>
  <PresentationFormat>Widescreen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Bahnschrift</vt:lpstr>
      <vt:lpstr>Calibri</vt:lpstr>
      <vt:lpstr>Calibri Light</vt:lpstr>
      <vt:lpstr>Times</vt:lpstr>
      <vt:lpstr>Wingdings</vt:lpstr>
      <vt:lpstr>Office Theme</vt:lpstr>
      <vt:lpstr>PowerPoint Presentation</vt:lpstr>
      <vt:lpstr>Project Overview:</vt:lpstr>
      <vt:lpstr>Use Cases:</vt:lpstr>
      <vt:lpstr>The        End.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Umair</dc:creator>
  <cp:lastModifiedBy>Microsoft account</cp:lastModifiedBy>
  <cp:revision>85</cp:revision>
  <dcterms:created xsi:type="dcterms:W3CDTF">2023-12-04T02:03:57Z</dcterms:created>
  <dcterms:modified xsi:type="dcterms:W3CDTF">2023-12-06T15:05:41Z</dcterms:modified>
</cp:coreProperties>
</file>