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32BE-12A1-3FFE-5FEA-80A8709C6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C7960-191F-46B2-B4EF-C83A55C73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E272E-06F6-18A4-5419-E75F7310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ACEC9-6B94-7F73-A9E4-B3C44995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A79-2A8A-E536-5F28-E9B1810A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3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034D-C13D-5B38-26BF-9D85A722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05686-4BCF-BCC6-9FA8-8C78187F6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2195-7F1C-2FED-E68D-E77B113D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33FCF-92F8-2753-C67C-D674C2B5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55632-B130-3A1A-D44C-BB304BA2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DCC15-4896-1C68-346D-82869621E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6AC42-F97A-0E51-F4E0-D48333FB9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1ABB9-91E8-8025-3CFD-C4354FBA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82697-7D78-4785-E6F4-EFFD05BF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7B7E-CD0F-8972-1A28-E3493A60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1559-DC39-A6BB-99B2-0B411BA2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C1E2E-3AF8-7D9D-26E3-C4898DD06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90CAC-A4C4-DA2B-3EB5-FA232F00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5EE3B-7029-8414-53B0-C261E803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56AAE-70C4-1B17-BF0B-361508FC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6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0D6B-2CC3-B42B-4592-5A4ACE7D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959B3-133F-DCFD-761E-BB5810681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F940E-1EFB-D055-5BE4-0BA4575D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C7D5A-8FF5-EDD7-3603-90A0F558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D8AAD-B0E2-A7C9-F330-19FB9951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2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84C5-AA7B-8F0D-BC20-C23694BC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8127-76CD-9535-619A-9141D88D1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12C01-C3D8-0B13-81E7-A0899D790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5651C-703E-D204-B3C8-18748C7B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01183-C764-2FE3-8527-6EBD2CEC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00457-16DD-25F7-2031-82C06423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4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FE3E-80BA-DE67-0BEB-A05A1096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B381-8BD9-B557-79A1-3F6837F3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45924-33D2-C59E-41DA-F1E8CEE02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37C30-996B-5B5E-DCF2-987F0633F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5AFB4-DCD0-41D3-B0CF-EC20111D1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33904-0C5B-D825-99C7-3FA57E9E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B1A53-F9C7-C861-28FD-374F8647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49830-515B-28B5-B06A-D9676E8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C162-73BF-9B2B-FC5E-71D11A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35812-DCB8-BB4F-7B8B-546E13EE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9D0CE-FF73-FC18-74C3-96F136CC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C59D2-B916-A091-4CEA-844EE05A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7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9690D-D22C-25B6-CC29-309F3060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8A935-0663-92B1-C6EE-2A3FE4E3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867B2-69E8-F12D-8554-EFCFF381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1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1BBBE-2AF4-B074-1F82-590F1445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97B37-B102-16A2-1F13-328A8EC6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DA130-DAC0-A72F-7D88-A7334B1FD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EABE8-8D65-3AFE-113F-B1CCC611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8A763-087C-03D2-10A8-2C006DF8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B5FB5-5DF7-9F46-9723-8C53CF0A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D4A8-C19D-361E-F7CC-B528025D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8D4735-6EC2-C2D5-D3F8-1AF7A0DD5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6A920-5539-596E-E4B3-9629C1B86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527BC-1869-463C-F998-90837CBB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6521-E594-82CB-DFF3-6B36E4B1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5FE61-15F4-4654-5C43-62148EAA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13F91-6711-C326-F3BF-6D30AF29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07EAC-4003-B0BD-F051-0970E2438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52871-3E01-B9CF-3412-BD64E2A5C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02A7-1310-4C1A-82F7-20664247B26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316A9-D824-338C-E9F2-C47A9C426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4140-E378-EE91-9494-714F2F6CD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1C46-987C-4B77-96DE-B57F9B7A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30375F-ECA9-F62C-72FF-46CB3DEB6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47843"/>
              </p:ext>
            </p:extLst>
          </p:nvPr>
        </p:nvGraphicFramePr>
        <p:xfrm>
          <a:off x="565150" y="285750"/>
          <a:ext cx="64897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4947371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79650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809395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66954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651319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83999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042966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140355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0520034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488895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593687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7:16:12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7:16:12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88750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0185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593687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7:17:24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7:17:24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4965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593687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7:18:36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7:18:36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88751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1409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593687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7:19:48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7:19:48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88771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5243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593687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7:21:00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7:21:00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88776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3144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593687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7:23:00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7:23:00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88989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9882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593687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7:24:00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7:24:00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88990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Green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97324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5A9A499-D314-2A93-5516-C868F8C3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5" y="2062162"/>
            <a:ext cx="3586961" cy="2733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52CB8E-B543-F525-8E36-E8D9A73CC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062162"/>
            <a:ext cx="4682849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0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14F54-6DDF-19A3-FDD7-D8AE3F73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009774"/>
            <a:ext cx="4377106" cy="412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F7E9A0-FDCB-23C6-3F5D-5EB6F1EA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012" y="3333749"/>
            <a:ext cx="3617431" cy="229552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4FF078-8091-57C2-ED75-3C69B719D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386901"/>
              </p:ext>
            </p:extLst>
          </p:nvPr>
        </p:nvGraphicFramePr>
        <p:xfrm>
          <a:off x="1028700" y="752476"/>
          <a:ext cx="64897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5342024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9475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36961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32973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36434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48137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559872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838373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2883029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6517372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399801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7:09:45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7:09:45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88750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Pink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8774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399801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7:10:30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7:10:30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Pink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4932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399801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7:11:15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7:11:15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88751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Pink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7669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399801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7:12:00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7:12:00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88771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Pink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580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399801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7:12:45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7:12:45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88892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Pink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165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59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536BE-6DDE-49DB-FB4C-65051042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1" y="352337"/>
            <a:ext cx="5659603" cy="2615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E0C37-CD62-5190-25C9-FE02DCAB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" y="3499247"/>
            <a:ext cx="4718174" cy="2933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C4559-01DD-A358-5612-B79269297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69495"/>
            <a:ext cx="4665628" cy="2793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38F17-2885-1AAA-FF19-6083CB4DB076}"/>
              </a:ext>
            </a:extLst>
          </p:cNvPr>
          <p:cNvSpPr txBox="1"/>
          <p:nvPr/>
        </p:nvSpPr>
        <p:spPr>
          <a:xfrm>
            <a:off x="6096000" y="3200163"/>
            <a:ext cx="398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Segment is absent in Speeds by segment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20F8C-1309-8DA1-6C1F-B753240A8119}"/>
              </a:ext>
            </a:extLst>
          </p:cNvPr>
          <p:cNvSpPr txBox="1"/>
          <p:nvPr/>
        </p:nvSpPr>
        <p:spPr>
          <a:xfrm>
            <a:off x="242451" y="3129915"/>
            <a:ext cx="55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Segment is exists and the calculations are correct for freq.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080D8-6AD0-C5A4-B31A-DC92F7E9310A}"/>
              </a:ext>
            </a:extLst>
          </p:cNvPr>
          <p:cNvSpPr txBox="1"/>
          <p:nvPr/>
        </p:nvSpPr>
        <p:spPr>
          <a:xfrm>
            <a:off x="242451" y="5361"/>
            <a:ext cx="355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Segment 88771 to 88753 is created.</a:t>
            </a:r>
          </a:p>
        </p:txBody>
      </p:sp>
    </p:spTree>
    <p:extLst>
      <p:ext uri="{BB962C8B-B14F-4D97-AF65-F5344CB8AC3E}">
        <p14:creationId xmlns:p14="http://schemas.microsoft.com/office/powerpoint/2010/main" val="260871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Widescreen</PresentationFormat>
  <Paragraphs>99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Mead and Hunt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Bunch</dc:creator>
  <cp:lastModifiedBy>Jim Bunch</cp:lastModifiedBy>
  <cp:revision>1</cp:revision>
  <dcterms:created xsi:type="dcterms:W3CDTF">2024-02-23T18:57:51Z</dcterms:created>
  <dcterms:modified xsi:type="dcterms:W3CDTF">2024-02-23T19:24:04Z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28b8579-21b3-4d48-948c-344713c6c4f4_Enabled">
    <vt:lpwstr>true</vt:lpwstr>
  </property>
  <property fmtid="{D5CDD505-2E9C-101B-9397-08002B2CF9AE}" pid="3" name="MSIP_Label_428b8579-21b3-4d48-948c-344713c6c4f4_SetDate">
    <vt:lpwstr>2024-02-23T19:24:04Z</vt:lpwstr>
  </property>
  <property fmtid="{D5CDD505-2E9C-101B-9397-08002B2CF9AE}" pid="4" name="MSIP_Label_428b8579-21b3-4d48-948c-344713c6c4f4_Method">
    <vt:lpwstr>Standard</vt:lpwstr>
  </property>
  <property fmtid="{D5CDD505-2E9C-101B-9397-08002B2CF9AE}" pid="5" name="MSIP_Label_428b8579-21b3-4d48-948c-344713c6c4f4_Name">
    <vt:lpwstr>defa4170-0d19-0005-0003-bc88714345d2</vt:lpwstr>
  </property>
  <property fmtid="{D5CDD505-2E9C-101B-9397-08002B2CF9AE}" pid="6" name="MSIP_Label_428b8579-21b3-4d48-948c-344713c6c4f4_SiteId">
    <vt:lpwstr>b467145b-e9b5-4d22-a13d-8331f319ce09</vt:lpwstr>
  </property>
  <property fmtid="{D5CDD505-2E9C-101B-9397-08002B2CF9AE}" pid="7" name="MSIP_Label_428b8579-21b3-4d48-948c-344713c6c4f4_ActionId">
    <vt:lpwstr>e2d9456e-67c9-498b-99f4-3b11cad5b31f</vt:lpwstr>
  </property>
  <property fmtid="{D5CDD505-2E9C-101B-9397-08002B2CF9AE}" pid="8" name="MSIP_Label_428b8579-21b3-4d48-948c-344713c6c4f4_ContentBits">
    <vt:lpwstr>0</vt:lpwstr>
  </property>
</Properties>
</file>