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4"/>
  </p:sldMasterIdLst>
  <p:notesMasterIdLst>
    <p:notesMasterId r:id="rId19"/>
  </p:notesMasterIdLst>
  <p:handoutMasterIdLst>
    <p:handoutMasterId r:id="rId20"/>
  </p:handoutMasterIdLst>
  <p:sldIdLst>
    <p:sldId id="306" r:id="rId5"/>
    <p:sldId id="308" r:id="rId6"/>
    <p:sldId id="310" r:id="rId7"/>
    <p:sldId id="312" r:id="rId8"/>
    <p:sldId id="313" r:id="rId9"/>
    <p:sldId id="314" r:id="rId10"/>
    <p:sldId id="315" r:id="rId11"/>
    <p:sldId id="316" r:id="rId12"/>
    <p:sldId id="317" r:id="rId13"/>
    <p:sldId id="321" r:id="rId14"/>
    <p:sldId id="318" r:id="rId15"/>
    <p:sldId id="319" r:id="rId16"/>
    <p:sldId id="320" r:id="rId17"/>
    <p:sldId id="311" r:id="rId18"/>
  </p:sldIdLst>
  <p:sldSz cx="12192000" cy="6858000"/>
  <p:notesSz cx="6858000" cy="9144000"/>
  <p:embeddedFontLst>
    <p:embeddedFont>
      <p:font typeface="Montserrat" panose="00000500000000000000" pitchFamily="2" charset="0"/>
      <p:regular r:id="rId21"/>
      <p:bold r:id="rId22"/>
      <p:italic r:id="rId23"/>
      <p:boldItalic r:id="rId24"/>
    </p:embeddedFont>
    <p:embeddedFont>
      <p:font typeface="Montserrat SemiBold" panose="00000700000000000000" pitchFamily="2" charset="0"/>
      <p:bold r:id="rId25"/>
      <p:boldItalic r:id="rId26"/>
    </p:embeddedFont>
  </p:embeddedFont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6/27/2023" id="{9AF564ED-CF9A-440A-BE54-6C7AFD4A0C22}">
          <p14:sldIdLst>
            <p14:sldId id="306"/>
            <p14:sldId id="308"/>
            <p14:sldId id="310"/>
            <p14:sldId id="312"/>
            <p14:sldId id="313"/>
            <p14:sldId id="314"/>
            <p14:sldId id="315"/>
            <p14:sldId id="316"/>
            <p14:sldId id="317"/>
            <p14:sldId id="321"/>
            <p14:sldId id="318"/>
            <p14:sldId id="319"/>
            <p14:sldId id="320"/>
            <p14:sldId id="31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4337"/>
    <a:srgbClr val="D9D9D6"/>
    <a:srgbClr val="1E242B"/>
    <a:srgbClr val="EEEBEA"/>
    <a:srgbClr val="D8E6F0"/>
    <a:srgbClr val="B3D6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ABE4346-10B2-4BFA-B661-619B6B515481}" v="10" dt="2023-07-20T15:31:02.24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538"/>
  </p:normalViewPr>
  <p:slideViewPr>
    <p:cSldViewPr snapToGrid="0" snapToObjects="1" showGuides="1">
      <p:cViewPr varScale="1">
        <p:scale>
          <a:sx n="114" d="100"/>
          <a:sy n="114" d="100"/>
        </p:scale>
        <p:origin x="474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 showGuides="1">
      <p:cViewPr varScale="1">
        <p:scale>
          <a:sx n="161" d="100"/>
          <a:sy n="161" d="100"/>
        </p:scale>
        <p:origin x="4904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6.fntdata"/><Relationship Id="rId3" Type="http://schemas.openxmlformats.org/officeDocument/2006/relationships/customXml" Target="../customXml/item3.xml"/><Relationship Id="rId21" Type="http://schemas.openxmlformats.org/officeDocument/2006/relationships/font" Target="fonts/font1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5.fntdata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4.fntdata"/><Relationship Id="rId32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3.fntdata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2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ang, Sijia" userId="abf831a3-c58c-4527-8f49-b567a095e59b" providerId="ADAL" clId="{5EDFB660-3283-4A4F-B4AB-3173BEC635D5}"/>
    <pc:docChg chg="undo custSel addSld delSld modSld modSection">
      <pc:chgData name="Wang, Sijia" userId="abf831a3-c58c-4527-8f49-b567a095e59b" providerId="ADAL" clId="{5EDFB660-3283-4A4F-B4AB-3173BEC635D5}" dt="2023-06-27T14:19:01.398" v="2144" actId="5793"/>
      <pc:docMkLst>
        <pc:docMk/>
      </pc:docMkLst>
      <pc:sldChg chg="modSp mod">
        <pc:chgData name="Wang, Sijia" userId="abf831a3-c58c-4527-8f49-b567a095e59b" providerId="ADAL" clId="{5EDFB660-3283-4A4F-B4AB-3173BEC635D5}" dt="2023-06-26T18:38:31.570" v="37" actId="20577"/>
        <pc:sldMkLst>
          <pc:docMk/>
          <pc:sldMk cId="1015030176" sldId="306"/>
        </pc:sldMkLst>
        <pc:spChg chg="mod">
          <ac:chgData name="Wang, Sijia" userId="abf831a3-c58c-4527-8f49-b567a095e59b" providerId="ADAL" clId="{5EDFB660-3283-4A4F-B4AB-3173BEC635D5}" dt="2023-06-26T18:37:30.379" v="33" actId="20577"/>
          <ac:spMkLst>
            <pc:docMk/>
            <pc:sldMk cId="1015030176" sldId="306"/>
            <ac:spMk id="3" creationId="{00000000-0000-0000-0000-000000000000}"/>
          </ac:spMkLst>
        </pc:spChg>
        <pc:spChg chg="mod">
          <ac:chgData name="Wang, Sijia" userId="abf831a3-c58c-4527-8f49-b567a095e59b" providerId="ADAL" clId="{5EDFB660-3283-4A4F-B4AB-3173BEC635D5}" dt="2023-06-26T18:38:31.570" v="37" actId="20577"/>
          <ac:spMkLst>
            <pc:docMk/>
            <pc:sldMk cId="1015030176" sldId="306"/>
            <ac:spMk id="5" creationId="{00000000-0000-0000-0000-000000000000}"/>
          </ac:spMkLst>
        </pc:spChg>
      </pc:sldChg>
      <pc:sldChg chg="del">
        <pc:chgData name="Wang, Sijia" userId="abf831a3-c58c-4527-8f49-b567a095e59b" providerId="ADAL" clId="{5EDFB660-3283-4A4F-B4AB-3173BEC635D5}" dt="2023-06-26T21:44:23.526" v="650" actId="47"/>
        <pc:sldMkLst>
          <pc:docMk/>
          <pc:sldMk cId="1229809553" sldId="307"/>
        </pc:sldMkLst>
      </pc:sldChg>
      <pc:sldChg chg="modSp mod">
        <pc:chgData name="Wang, Sijia" userId="abf831a3-c58c-4527-8f49-b567a095e59b" providerId="ADAL" clId="{5EDFB660-3283-4A4F-B4AB-3173BEC635D5}" dt="2023-06-27T14:18:49.440" v="2139" actId="20577"/>
        <pc:sldMkLst>
          <pc:docMk/>
          <pc:sldMk cId="1789306496" sldId="308"/>
        </pc:sldMkLst>
        <pc:spChg chg="mod">
          <ac:chgData name="Wang, Sijia" userId="abf831a3-c58c-4527-8f49-b567a095e59b" providerId="ADAL" clId="{5EDFB660-3283-4A4F-B4AB-3173BEC635D5}" dt="2023-06-26T18:38:42.591" v="43" actId="20577"/>
          <ac:spMkLst>
            <pc:docMk/>
            <pc:sldMk cId="1789306496" sldId="308"/>
            <ac:spMk id="2" creationId="{00000000-0000-0000-0000-000000000000}"/>
          </ac:spMkLst>
        </pc:spChg>
        <pc:spChg chg="mod">
          <ac:chgData name="Wang, Sijia" userId="abf831a3-c58c-4527-8f49-b567a095e59b" providerId="ADAL" clId="{5EDFB660-3283-4A4F-B4AB-3173BEC635D5}" dt="2023-06-27T14:18:49.440" v="2139" actId="20577"/>
          <ac:spMkLst>
            <pc:docMk/>
            <pc:sldMk cId="1789306496" sldId="308"/>
            <ac:spMk id="5" creationId="{AFEFCE72-76CC-482B-88F5-2A2E80696629}"/>
          </ac:spMkLst>
        </pc:spChg>
      </pc:sldChg>
      <pc:sldChg chg="del">
        <pc:chgData name="Wang, Sijia" userId="abf831a3-c58c-4527-8f49-b567a095e59b" providerId="ADAL" clId="{5EDFB660-3283-4A4F-B4AB-3173BEC635D5}" dt="2023-06-26T21:44:23.526" v="650" actId="47"/>
        <pc:sldMkLst>
          <pc:docMk/>
          <pc:sldMk cId="2073469649" sldId="309"/>
        </pc:sldMkLst>
      </pc:sldChg>
      <pc:sldChg chg="addSp delSp modSp mod">
        <pc:chgData name="Wang, Sijia" userId="abf831a3-c58c-4527-8f49-b567a095e59b" providerId="ADAL" clId="{5EDFB660-3283-4A4F-B4AB-3173BEC635D5}" dt="2023-06-27T03:55:50.815" v="1669" actId="20577"/>
        <pc:sldMkLst>
          <pc:docMk/>
          <pc:sldMk cId="3995885536" sldId="310"/>
        </pc:sldMkLst>
        <pc:spChg chg="mod">
          <ac:chgData name="Wang, Sijia" userId="abf831a3-c58c-4527-8f49-b567a095e59b" providerId="ADAL" clId="{5EDFB660-3283-4A4F-B4AB-3173BEC635D5}" dt="2023-06-26T18:41:43.526" v="226" actId="20577"/>
          <ac:spMkLst>
            <pc:docMk/>
            <pc:sldMk cId="3995885536" sldId="310"/>
            <ac:spMk id="2" creationId="{00000000-0000-0000-0000-000000000000}"/>
          </ac:spMkLst>
        </pc:spChg>
        <pc:spChg chg="del">
          <ac:chgData name="Wang, Sijia" userId="abf831a3-c58c-4527-8f49-b567a095e59b" providerId="ADAL" clId="{5EDFB660-3283-4A4F-B4AB-3173BEC635D5}" dt="2023-06-26T18:41:51.721" v="227" actId="478"/>
          <ac:spMkLst>
            <pc:docMk/>
            <pc:sldMk cId="3995885536" sldId="310"/>
            <ac:spMk id="3" creationId="{00000000-0000-0000-0000-000000000000}"/>
          </ac:spMkLst>
        </pc:spChg>
        <pc:spChg chg="add del mod">
          <ac:chgData name="Wang, Sijia" userId="abf831a3-c58c-4527-8f49-b567a095e59b" providerId="ADAL" clId="{5EDFB660-3283-4A4F-B4AB-3173BEC635D5}" dt="2023-06-27T03:18:36.428" v="664" actId="3680"/>
          <ac:spMkLst>
            <pc:docMk/>
            <pc:sldMk cId="3995885536" sldId="310"/>
            <ac:spMk id="5" creationId="{317FEB81-D68F-52A7-ED8A-2953E5E97E58}"/>
          </ac:spMkLst>
        </pc:spChg>
        <pc:spChg chg="add del mod">
          <ac:chgData name="Wang, Sijia" userId="abf831a3-c58c-4527-8f49-b567a095e59b" providerId="ADAL" clId="{5EDFB660-3283-4A4F-B4AB-3173BEC635D5}" dt="2023-06-27T03:18:17.504" v="663" actId="478"/>
          <ac:spMkLst>
            <pc:docMk/>
            <pc:sldMk cId="3995885536" sldId="310"/>
            <ac:spMk id="7" creationId="{FBC92B2E-9B63-A6EC-748D-5881D49C8DFA}"/>
          </ac:spMkLst>
        </pc:spChg>
        <pc:spChg chg="add mod">
          <ac:chgData name="Wang, Sijia" userId="abf831a3-c58c-4527-8f49-b567a095e59b" providerId="ADAL" clId="{5EDFB660-3283-4A4F-B4AB-3173BEC635D5}" dt="2023-06-27T03:32:14.158" v="1262" actId="20577"/>
          <ac:spMkLst>
            <pc:docMk/>
            <pc:sldMk cId="3995885536" sldId="310"/>
            <ac:spMk id="8" creationId="{8938D4AE-C99F-7A7E-0F7B-E7D0C6D909B9}"/>
          </ac:spMkLst>
        </pc:spChg>
        <pc:graphicFrameChg chg="del">
          <ac:chgData name="Wang, Sijia" userId="abf831a3-c58c-4527-8f49-b567a095e59b" providerId="ADAL" clId="{5EDFB660-3283-4A4F-B4AB-3173BEC635D5}" dt="2023-06-26T18:41:56.027" v="228" actId="478"/>
          <ac:graphicFrameMkLst>
            <pc:docMk/>
            <pc:sldMk cId="3995885536" sldId="310"/>
            <ac:graphicFrameMk id="5" creationId="{B0E6A7B0-12B1-2592-2720-7E3A237A920C}"/>
          </ac:graphicFrameMkLst>
        </pc:graphicFrameChg>
        <pc:graphicFrameChg chg="add mod ord modGraphic">
          <ac:chgData name="Wang, Sijia" userId="abf831a3-c58c-4527-8f49-b567a095e59b" providerId="ADAL" clId="{5EDFB660-3283-4A4F-B4AB-3173BEC635D5}" dt="2023-06-27T03:55:50.815" v="1669" actId="20577"/>
          <ac:graphicFrameMkLst>
            <pc:docMk/>
            <pc:sldMk cId="3995885536" sldId="310"/>
            <ac:graphicFrameMk id="6" creationId="{65467DC6-0E67-50EB-E90A-A2BC72571F5E}"/>
          </ac:graphicFrameMkLst>
        </pc:graphicFrameChg>
      </pc:sldChg>
      <pc:sldChg chg="modSp del mod">
        <pc:chgData name="Wang, Sijia" userId="abf831a3-c58c-4527-8f49-b567a095e59b" providerId="ADAL" clId="{5EDFB660-3283-4A4F-B4AB-3173BEC635D5}" dt="2023-06-26T21:44:23.526" v="650" actId="47"/>
        <pc:sldMkLst>
          <pc:docMk/>
          <pc:sldMk cId="520924920" sldId="311"/>
        </pc:sldMkLst>
        <pc:spChg chg="mod">
          <ac:chgData name="Wang, Sijia" userId="abf831a3-c58c-4527-8f49-b567a095e59b" providerId="ADAL" clId="{5EDFB660-3283-4A4F-B4AB-3173BEC635D5}" dt="2023-06-26T19:02:43.058" v="649" actId="20577"/>
          <ac:spMkLst>
            <pc:docMk/>
            <pc:sldMk cId="520924920" sldId="311"/>
            <ac:spMk id="2" creationId="{00000000-0000-0000-0000-000000000000}"/>
          </ac:spMkLst>
        </pc:spChg>
      </pc:sldChg>
      <pc:sldChg chg="modSp add mod">
        <pc:chgData name="Wang, Sijia" userId="abf831a3-c58c-4527-8f49-b567a095e59b" providerId="ADAL" clId="{5EDFB660-3283-4A4F-B4AB-3173BEC635D5}" dt="2023-06-27T03:51:33.080" v="1629" actId="20577"/>
        <pc:sldMkLst>
          <pc:docMk/>
          <pc:sldMk cId="2522513417" sldId="311"/>
        </pc:sldMkLst>
        <pc:spChg chg="mod">
          <ac:chgData name="Wang, Sijia" userId="abf831a3-c58c-4527-8f49-b567a095e59b" providerId="ADAL" clId="{5EDFB660-3283-4A4F-B4AB-3173BEC635D5}" dt="2023-06-26T22:51:33.725" v="661" actId="20577"/>
          <ac:spMkLst>
            <pc:docMk/>
            <pc:sldMk cId="2522513417" sldId="311"/>
            <ac:spMk id="2" creationId="{00000000-0000-0000-0000-000000000000}"/>
          </ac:spMkLst>
        </pc:spChg>
        <pc:spChg chg="mod">
          <ac:chgData name="Wang, Sijia" userId="abf831a3-c58c-4527-8f49-b567a095e59b" providerId="ADAL" clId="{5EDFB660-3283-4A4F-B4AB-3173BEC635D5}" dt="2023-06-27T03:51:33.080" v="1629" actId="20577"/>
          <ac:spMkLst>
            <pc:docMk/>
            <pc:sldMk cId="2522513417" sldId="311"/>
            <ac:spMk id="7" creationId="{FBC92B2E-9B63-A6EC-748D-5881D49C8DFA}"/>
          </ac:spMkLst>
        </pc:spChg>
      </pc:sldChg>
      <pc:sldChg chg="modSp add mod">
        <pc:chgData name="Wang, Sijia" userId="abf831a3-c58c-4527-8f49-b567a095e59b" providerId="ADAL" clId="{5EDFB660-3283-4A4F-B4AB-3173BEC635D5}" dt="2023-06-27T03:48:06.852" v="1553" actId="12"/>
        <pc:sldMkLst>
          <pc:docMk/>
          <pc:sldMk cId="2746999053" sldId="312"/>
        </pc:sldMkLst>
        <pc:spChg chg="mod">
          <ac:chgData name="Wang, Sijia" userId="abf831a3-c58c-4527-8f49-b567a095e59b" providerId="ADAL" clId="{5EDFB660-3283-4A4F-B4AB-3173BEC635D5}" dt="2023-06-27T03:48:06.852" v="1553" actId="12"/>
          <ac:spMkLst>
            <pc:docMk/>
            <pc:sldMk cId="2746999053" sldId="312"/>
            <ac:spMk id="7" creationId="{FBC92B2E-9B63-A6EC-748D-5881D49C8DFA}"/>
          </ac:spMkLst>
        </pc:spChg>
      </pc:sldChg>
      <pc:sldChg chg="del">
        <pc:chgData name="Wang, Sijia" userId="abf831a3-c58c-4527-8f49-b567a095e59b" providerId="ADAL" clId="{5EDFB660-3283-4A4F-B4AB-3173BEC635D5}" dt="2023-06-26T21:44:23.526" v="650" actId="47"/>
        <pc:sldMkLst>
          <pc:docMk/>
          <pc:sldMk cId="3501893791" sldId="312"/>
        </pc:sldMkLst>
      </pc:sldChg>
      <pc:sldChg chg="del">
        <pc:chgData name="Wang, Sijia" userId="abf831a3-c58c-4527-8f49-b567a095e59b" providerId="ADAL" clId="{5EDFB660-3283-4A4F-B4AB-3173BEC635D5}" dt="2023-06-26T21:44:23.526" v="650" actId="47"/>
        <pc:sldMkLst>
          <pc:docMk/>
          <pc:sldMk cId="335874721" sldId="313"/>
        </pc:sldMkLst>
      </pc:sldChg>
      <pc:sldChg chg="addSp delSp modSp add mod">
        <pc:chgData name="Wang, Sijia" userId="abf831a3-c58c-4527-8f49-b567a095e59b" providerId="ADAL" clId="{5EDFB660-3283-4A4F-B4AB-3173BEC635D5}" dt="2023-06-27T13:58:47.965" v="1733" actId="208"/>
        <pc:sldMkLst>
          <pc:docMk/>
          <pc:sldMk cId="1296198761" sldId="313"/>
        </pc:sldMkLst>
        <pc:spChg chg="mod">
          <ac:chgData name="Wang, Sijia" userId="abf831a3-c58c-4527-8f49-b567a095e59b" providerId="ADAL" clId="{5EDFB660-3283-4A4F-B4AB-3173BEC635D5}" dt="2023-06-27T13:51:27.576" v="1682" actId="20577"/>
          <ac:spMkLst>
            <pc:docMk/>
            <pc:sldMk cId="1296198761" sldId="313"/>
            <ac:spMk id="2" creationId="{00000000-0000-0000-0000-000000000000}"/>
          </ac:spMkLst>
        </pc:spChg>
        <pc:spChg chg="add del mod">
          <ac:chgData name="Wang, Sijia" userId="abf831a3-c58c-4527-8f49-b567a095e59b" providerId="ADAL" clId="{5EDFB660-3283-4A4F-B4AB-3173BEC635D5}" dt="2023-06-27T13:51:32.098" v="1684" actId="478"/>
          <ac:spMkLst>
            <pc:docMk/>
            <pc:sldMk cId="1296198761" sldId="313"/>
            <ac:spMk id="5" creationId="{CA530878-98B0-3F0D-8CA5-81E932D4683F}"/>
          </ac:spMkLst>
        </pc:spChg>
        <pc:spChg chg="del">
          <ac:chgData name="Wang, Sijia" userId="abf831a3-c58c-4527-8f49-b567a095e59b" providerId="ADAL" clId="{5EDFB660-3283-4A4F-B4AB-3173BEC635D5}" dt="2023-06-27T13:51:30.530" v="1683" actId="478"/>
          <ac:spMkLst>
            <pc:docMk/>
            <pc:sldMk cId="1296198761" sldId="313"/>
            <ac:spMk id="7" creationId="{FBC92B2E-9B63-A6EC-748D-5881D49C8DFA}"/>
          </ac:spMkLst>
        </pc:spChg>
        <pc:spChg chg="add mod">
          <ac:chgData name="Wang, Sijia" userId="abf831a3-c58c-4527-8f49-b567a095e59b" providerId="ADAL" clId="{5EDFB660-3283-4A4F-B4AB-3173BEC635D5}" dt="2023-06-27T13:58:44.966" v="1732" actId="208"/>
          <ac:spMkLst>
            <pc:docMk/>
            <pc:sldMk cId="1296198761" sldId="313"/>
            <ac:spMk id="9" creationId="{4CFF1AAB-D9E9-7D7E-788C-442CDEE18A59}"/>
          </ac:spMkLst>
        </pc:spChg>
        <pc:spChg chg="add mod">
          <ac:chgData name="Wang, Sijia" userId="abf831a3-c58c-4527-8f49-b567a095e59b" providerId="ADAL" clId="{5EDFB660-3283-4A4F-B4AB-3173BEC635D5}" dt="2023-06-27T13:58:47.965" v="1733" actId="208"/>
          <ac:spMkLst>
            <pc:docMk/>
            <pc:sldMk cId="1296198761" sldId="313"/>
            <ac:spMk id="10" creationId="{625187A9-8C0D-A95F-98B4-97F2F7F12C81}"/>
          </ac:spMkLst>
        </pc:spChg>
        <pc:picChg chg="add mod">
          <ac:chgData name="Wang, Sijia" userId="abf831a3-c58c-4527-8f49-b567a095e59b" providerId="ADAL" clId="{5EDFB660-3283-4A4F-B4AB-3173BEC635D5}" dt="2023-06-27T13:57:33.565" v="1707" actId="1076"/>
          <ac:picMkLst>
            <pc:docMk/>
            <pc:sldMk cId="1296198761" sldId="313"/>
            <ac:picMk id="8" creationId="{441180EB-3962-6D13-E9B7-D2FFB6701517}"/>
          </ac:picMkLst>
        </pc:picChg>
      </pc:sldChg>
      <pc:sldChg chg="addSp delSp modSp add mod">
        <pc:chgData name="Wang, Sijia" userId="abf831a3-c58c-4527-8f49-b567a095e59b" providerId="ADAL" clId="{5EDFB660-3283-4A4F-B4AB-3173BEC635D5}" dt="2023-06-27T13:59:37.196" v="1745" actId="1036"/>
        <pc:sldMkLst>
          <pc:docMk/>
          <pc:sldMk cId="760591305" sldId="314"/>
        </pc:sldMkLst>
        <pc:spChg chg="mod">
          <ac:chgData name="Wang, Sijia" userId="abf831a3-c58c-4527-8f49-b567a095e59b" providerId="ADAL" clId="{5EDFB660-3283-4A4F-B4AB-3173BEC635D5}" dt="2023-06-27T13:52:02.403" v="1691" actId="20577"/>
          <ac:spMkLst>
            <pc:docMk/>
            <pc:sldMk cId="760591305" sldId="314"/>
            <ac:spMk id="2" creationId="{00000000-0000-0000-0000-000000000000}"/>
          </ac:spMkLst>
        </pc:spChg>
        <pc:spChg chg="add mod">
          <ac:chgData name="Wang, Sijia" userId="abf831a3-c58c-4527-8f49-b567a095e59b" providerId="ADAL" clId="{5EDFB660-3283-4A4F-B4AB-3173BEC635D5}" dt="2023-06-27T13:59:37.196" v="1745" actId="1036"/>
          <ac:spMkLst>
            <pc:docMk/>
            <pc:sldMk cId="760591305" sldId="314"/>
            <ac:spMk id="11" creationId="{11DF7D53-1AEA-9598-34FE-0FE41A3B11E3}"/>
          </ac:spMkLst>
        </pc:spChg>
        <pc:picChg chg="add del">
          <ac:chgData name="Wang, Sijia" userId="abf831a3-c58c-4527-8f49-b567a095e59b" providerId="ADAL" clId="{5EDFB660-3283-4A4F-B4AB-3173BEC635D5}" dt="2023-06-27T13:56:01.760" v="1694" actId="478"/>
          <ac:picMkLst>
            <pc:docMk/>
            <pc:sldMk cId="760591305" sldId="314"/>
            <ac:picMk id="5" creationId="{9AC4E7D9-8A65-D23C-6E9A-724D22D5D00B}"/>
          </ac:picMkLst>
        </pc:picChg>
        <pc:picChg chg="add del mod">
          <ac:chgData name="Wang, Sijia" userId="abf831a3-c58c-4527-8f49-b567a095e59b" providerId="ADAL" clId="{5EDFB660-3283-4A4F-B4AB-3173BEC635D5}" dt="2023-06-27T13:56:44.212" v="1697" actId="478"/>
          <ac:picMkLst>
            <pc:docMk/>
            <pc:sldMk cId="760591305" sldId="314"/>
            <ac:picMk id="7" creationId="{8C640B65-BA75-0965-84DC-64F0DA3A589B}"/>
          </ac:picMkLst>
        </pc:picChg>
        <pc:picChg chg="del">
          <ac:chgData name="Wang, Sijia" userId="abf831a3-c58c-4527-8f49-b567a095e59b" providerId="ADAL" clId="{5EDFB660-3283-4A4F-B4AB-3173BEC635D5}" dt="2023-06-27T13:52:04.214" v="1692" actId="478"/>
          <ac:picMkLst>
            <pc:docMk/>
            <pc:sldMk cId="760591305" sldId="314"/>
            <ac:picMk id="8" creationId="{441180EB-3962-6D13-E9B7-D2FFB6701517}"/>
          </ac:picMkLst>
        </pc:picChg>
        <pc:picChg chg="add mod">
          <ac:chgData name="Wang, Sijia" userId="abf831a3-c58c-4527-8f49-b567a095e59b" providerId="ADAL" clId="{5EDFB660-3283-4A4F-B4AB-3173BEC635D5}" dt="2023-06-27T13:56:49.333" v="1699" actId="1076"/>
          <ac:picMkLst>
            <pc:docMk/>
            <pc:sldMk cId="760591305" sldId="314"/>
            <ac:picMk id="10" creationId="{383BBF08-1208-CF1E-D8C8-70D9DCE5C60A}"/>
          </ac:picMkLst>
        </pc:picChg>
      </pc:sldChg>
      <pc:sldChg chg="del">
        <pc:chgData name="Wang, Sijia" userId="abf831a3-c58c-4527-8f49-b567a095e59b" providerId="ADAL" clId="{5EDFB660-3283-4A4F-B4AB-3173BEC635D5}" dt="2023-06-26T21:44:23.526" v="650" actId="47"/>
        <pc:sldMkLst>
          <pc:docMk/>
          <pc:sldMk cId="925792013" sldId="314"/>
        </pc:sldMkLst>
      </pc:sldChg>
      <pc:sldChg chg="addSp delSp modSp add mod">
        <pc:chgData name="Wang, Sijia" userId="abf831a3-c58c-4527-8f49-b567a095e59b" providerId="ADAL" clId="{5EDFB660-3283-4A4F-B4AB-3173BEC635D5}" dt="2023-06-27T14:06:45.136" v="1789" actId="1076"/>
        <pc:sldMkLst>
          <pc:docMk/>
          <pc:sldMk cId="1804986019" sldId="315"/>
        </pc:sldMkLst>
        <pc:spChg chg="mod">
          <ac:chgData name="Wang, Sijia" userId="abf831a3-c58c-4527-8f49-b567a095e59b" providerId="ADAL" clId="{5EDFB660-3283-4A4F-B4AB-3173BEC635D5}" dt="2023-06-27T14:03:17.246" v="1757" actId="20577"/>
          <ac:spMkLst>
            <pc:docMk/>
            <pc:sldMk cId="1804986019" sldId="315"/>
            <ac:spMk id="2" creationId="{00000000-0000-0000-0000-000000000000}"/>
          </ac:spMkLst>
        </pc:spChg>
        <pc:spChg chg="mod">
          <ac:chgData name="Wang, Sijia" userId="abf831a3-c58c-4527-8f49-b567a095e59b" providerId="ADAL" clId="{5EDFB660-3283-4A4F-B4AB-3173BEC635D5}" dt="2023-06-27T14:06:45.136" v="1789" actId="1076"/>
          <ac:spMkLst>
            <pc:docMk/>
            <pc:sldMk cId="1804986019" sldId="315"/>
            <ac:spMk id="11" creationId="{11DF7D53-1AEA-9598-34FE-0FE41A3B11E3}"/>
          </ac:spMkLst>
        </pc:spChg>
        <pc:picChg chg="add mod ord">
          <ac:chgData name="Wang, Sijia" userId="abf831a3-c58c-4527-8f49-b567a095e59b" providerId="ADAL" clId="{5EDFB660-3283-4A4F-B4AB-3173BEC635D5}" dt="2023-06-27T14:06:45.136" v="1789" actId="1076"/>
          <ac:picMkLst>
            <pc:docMk/>
            <pc:sldMk cId="1804986019" sldId="315"/>
            <ac:picMk id="5" creationId="{CCD84564-E90E-6FFC-F22B-5D60E613CF6A}"/>
          </ac:picMkLst>
        </pc:picChg>
        <pc:picChg chg="del">
          <ac:chgData name="Wang, Sijia" userId="abf831a3-c58c-4527-8f49-b567a095e59b" providerId="ADAL" clId="{5EDFB660-3283-4A4F-B4AB-3173BEC635D5}" dt="2023-06-27T14:03:08.702" v="1747" actId="478"/>
          <ac:picMkLst>
            <pc:docMk/>
            <pc:sldMk cId="1804986019" sldId="315"/>
            <ac:picMk id="10" creationId="{383BBF08-1208-CF1E-D8C8-70D9DCE5C60A}"/>
          </ac:picMkLst>
        </pc:picChg>
      </pc:sldChg>
      <pc:sldChg chg="addSp delSp modSp add mod">
        <pc:chgData name="Wang, Sijia" userId="abf831a3-c58c-4527-8f49-b567a095e59b" providerId="ADAL" clId="{5EDFB660-3283-4A4F-B4AB-3173BEC635D5}" dt="2023-06-27T14:06:27.232" v="1787" actId="1035"/>
        <pc:sldMkLst>
          <pc:docMk/>
          <pc:sldMk cId="432427862" sldId="316"/>
        </pc:sldMkLst>
        <pc:spChg chg="mod">
          <ac:chgData name="Wang, Sijia" userId="abf831a3-c58c-4527-8f49-b567a095e59b" providerId="ADAL" clId="{5EDFB660-3283-4A4F-B4AB-3173BEC635D5}" dt="2023-06-27T14:04:02.489" v="1774" actId="20577"/>
          <ac:spMkLst>
            <pc:docMk/>
            <pc:sldMk cId="432427862" sldId="316"/>
            <ac:spMk id="2" creationId="{00000000-0000-0000-0000-000000000000}"/>
          </ac:spMkLst>
        </pc:spChg>
        <pc:spChg chg="add mod">
          <ac:chgData name="Wang, Sijia" userId="abf831a3-c58c-4527-8f49-b567a095e59b" providerId="ADAL" clId="{5EDFB660-3283-4A4F-B4AB-3173BEC635D5}" dt="2023-06-27T14:06:27.232" v="1787" actId="1035"/>
          <ac:spMkLst>
            <pc:docMk/>
            <pc:sldMk cId="432427862" sldId="316"/>
            <ac:spMk id="7" creationId="{D8F9C33A-7EA3-D424-2140-E3F09B008F4B}"/>
          </ac:spMkLst>
        </pc:spChg>
        <pc:spChg chg="del">
          <ac:chgData name="Wang, Sijia" userId="abf831a3-c58c-4527-8f49-b567a095e59b" providerId="ADAL" clId="{5EDFB660-3283-4A4F-B4AB-3173BEC635D5}" dt="2023-06-27T14:05:53.054" v="1779" actId="478"/>
          <ac:spMkLst>
            <pc:docMk/>
            <pc:sldMk cId="432427862" sldId="316"/>
            <ac:spMk id="11" creationId="{11DF7D53-1AEA-9598-34FE-0FE41A3B11E3}"/>
          </ac:spMkLst>
        </pc:spChg>
        <pc:picChg chg="del">
          <ac:chgData name="Wang, Sijia" userId="abf831a3-c58c-4527-8f49-b567a095e59b" providerId="ADAL" clId="{5EDFB660-3283-4A4F-B4AB-3173BEC635D5}" dt="2023-06-27T14:05:44.113" v="1775" actId="478"/>
          <ac:picMkLst>
            <pc:docMk/>
            <pc:sldMk cId="432427862" sldId="316"/>
            <ac:picMk id="5" creationId="{CCD84564-E90E-6FFC-F22B-5D60E613CF6A}"/>
          </ac:picMkLst>
        </pc:picChg>
        <pc:picChg chg="add mod ord">
          <ac:chgData name="Wang, Sijia" userId="abf831a3-c58c-4527-8f49-b567a095e59b" providerId="ADAL" clId="{5EDFB660-3283-4A4F-B4AB-3173BEC635D5}" dt="2023-06-27T14:05:51.103" v="1778" actId="167"/>
          <ac:picMkLst>
            <pc:docMk/>
            <pc:sldMk cId="432427862" sldId="316"/>
            <ac:picMk id="6" creationId="{321D9401-E60B-865A-05CF-AA59A4A70D25}"/>
          </ac:picMkLst>
        </pc:picChg>
      </pc:sldChg>
      <pc:sldChg chg="addSp delSp modSp add mod">
        <pc:chgData name="Wang, Sijia" userId="abf831a3-c58c-4527-8f49-b567a095e59b" providerId="ADAL" clId="{5EDFB660-3283-4A4F-B4AB-3173BEC635D5}" dt="2023-06-27T14:19:01.398" v="2144" actId="5793"/>
        <pc:sldMkLst>
          <pc:docMk/>
          <pc:sldMk cId="3159192439" sldId="317"/>
        </pc:sldMkLst>
        <pc:spChg chg="mod">
          <ac:chgData name="Wang, Sijia" userId="abf831a3-c58c-4527-8f49-b567a095e59b" providerId="ADAL" clId="{5EDFB660-3283-4A4F-B4AB-3173BEC635D5}" dt="2023-06-27T14:12:53.823" v="1986" actId="20577"/>
          <ac:spMkLst>
            <pc:docMk/>
            <pc:sldMk cId="3159192439" sldId="317"/>
            <ac:spMk id="2" creationId="{00000000-0000-0000-0000-000000000000}"/>
          </ac:spMkLst>
        </pc:spChg>
        <pc:spChg chg="add mod">
          <ac:chgData name="Wang, Sijia" userId="abf831a3-c58c-4527-8f49-b567a095e59b" providerId="ADAL" clId="{5EDFB660-3283-4A4F-B4AB-3173BEC635D5}" dt="2023-06-27T14:14:48.968" v="2013" actId="20577"/>
          <ac:spMkLst>
            <pc:docMk/>
            <pc:sldMk cId="3159192439" sldId="317"/>
            <ac:spMk id="3" creationId="{14A0E4C5-B31A-2068-47CF-A18DDEB34BB6}"/>
          </ac:spMkLst>
        </pc:spChg>
        <pc:spChg chg="add mod">
          <ac:chgData name="Wang, Sijia" userId="abf831a3-c58c-4527-8f49-b567a095e59b" providerId="ADAL" clId="{5EDFB660-3283-4A4F-B4AB-3173BEC635D5}" dt="2023-06-27T14:19:01.398" v="2144" actId="5793"/>
          <ac:spMkLst>
            <pc:docMk/>
            <pc:sldMk cId="3159192439" sldId="317"/>
            <ac:spMk id="5" creationId="{2FC8E72F-E91E-A48D-F8B5-88A6A1D66EBB}"/>
          </ac:spMkLst>
        </pc:spChg>
        <pc:spChg chg="del">
          <ac:chgData name="Wang, Sijia" userId="abf831a3-c58c-4527-8f49-b567a095e59b" providerId="ADAL" clId="{5EDFB660-3283-4A4F-B4AB-3173BEC635D5}" dt="2023-06-27T14:11:01.036" v="1792" actId="478"/>
          <ac:spMkLst>
            <pc:docMk/>
            <pc:sldMk cId="3159192439" sldId="317"/>
            <ac:spMk id="7" creationId="{D8F9C33A-7EA3-D424-2140-E3F09B008F4B}"/>
          </ac:spMkLst>
        </pc:spChg>
        <pc:picChg chg="del">
          <ac:chgData name="Wang, Sijia" userId="abf831a3-c58c-4527-8f49-b567a095e59b" providerId="ADAL" clId="{5EDFB660-3283-4A4F-B4AB-3173BEC635D5}" dt="2023-06-27T14:10:59.718" v="1791" actId="478"/>
          <ac:picMkLst>
            <pc:docMk/>
            <pc:sldMk cId="3159192439" sldId="317"/>
            <ac:picMk id="6" creationId="{321D9401-E60B-865A-05CF-AA59A4A70D25}"/>
          </ac:picMkLst>
        </pc:picChg>
      </pc:sldChg>
    </pc:docChg>
  </pc:docChgLst>
  <pc:docChgLst>
    <pc:chgData name="Wang, Sijia" userId="abf831a3-c58c-4527-8f49-b567a095e59b" providerId="ADAL" clId="{6F270ACB-9414-4049-963C-020C999BE435}"/>
    <pc:docChg chg="undo redo custSel addSld delSld modSld sldOrd modSection">
      <pc:chgData name="Wang, Sijia" userId="abf831a3-c58c-4527-8f49-b567a095e59b" providerId="ADAL" clId="{6F270ACB-9414-4049-963C-020C999BE435}" dt="2023-03-16T21:20:33.520" v="4665" actId="47"/>
      <pc:docMkLst>
        <pc:docMk/>
      </pc:docMkLst>
      <pc:sldChg chg="modSp mod ord">
        <pc:chgData name="Wang, Sijia" userId="abf831a3-c58c-4527-8f49-b567a095e59b" providerId="ADAL" clId="{6F270ACB-9414-4049-963C-020C999BE435}" dt="2023-03-15T19:46:26.588" v="1927"/>
        <pc:sldMkLst>
          <pc:docMk/>
          <pc:sldMk cId="733867510" sldId="263"/>
        </pc:sldMkLst>
        <pc:spChg chg="mod">
          <ac:chgData name="Wang, Sijia" userId="abf831a3-c58c-4527-8f49-b567a095e59b" providerId="ADAL" clId="{6F270ACB-9414-4049-963C-020C999BE435}" dt="2023-03-15T15:46:28.735" v="126" actId="20577"/>
          <ac:spMkLst>
            <pc:docMk/>
            <pc:sldMk cId="733867510" sldId="263"/>
            <ac:spMk id="5" creationId="{00000000-0000-0000-0000-000000000000}"/>
          </ac:spMkLst>
        </pc:spChg>
      </pc:sldChg>
      <pc:sldChg chg="modSp mod ord">
        <pc:chgData name="Wang, Sijia" userId="abf831a3-c58c-4527-8f49-b567a095e59b" providerId="ADAL" clId="{6F270ACB-9414-4049-963C-020C999BE435}" dt="2023-03-16T15:00:39.269" v="4581" actId="20577"/>
        <pc:sldMkLst>
          <pc:docMk/>
          <pc:sldMk cId="694449296" sldId="272"/>
        </pc:sldMkLst>
        <pc:spChg chg="mod">
          <ac:chgData name="Wang, Sijia" userId="abf831a3-c58c-4527-8f49-b567a095e59b" providerId="ADAL" clId="{6F270ACB-9414-4049-963C-020C999BE435}" dt="2023-03-16T15:00:39.269" v="4581" actId="20577"/>
          <ac:spMkLst>
            <pc:docMk/>
            <pc:sldMk cId="694449296" sldId="272"/>
            <ac:spMk id="3" creationId="{00000000-0000-0000-0000-000000000000}"/>
          </ac:spMkLst>
        </pc:spChg>
      </pc:sldChg>
      <pc:sldChg chg="addSp delSp modSp mod ord">
        <pc:chgData name="Wang, Sijia" userId="abf831a3-c58c-4527-8f49-b567a095e59b" providerId="ADAL" clId="{6F270ACB-9414-4049-963C-020C999BE435}" dt="2023-03-16T15:03:09.537" v="4628" actId="478"/>
        <pc:sldMkLst>
          <pc:docMk/>
          <pc:sldMk cId="3150140194" sldId="273"/>
        </pc:sldMkLst>
        <pc:spChg chg="mod">
          <ac:chgData name="Wang, Sijia" userId="abf831a3-c58c-4527-8f49-b567a095e59b" providerId="ADAL" clId="{6F270ACB-9414-4049-963C-020C999BE435}" dt="2023-03-15T17:35:25.743" v="226" actId="20577"/>
          <ac:spMkLst>
            <pc:docMk/>
            <pc:sldMk cId="3150140194" sldId="273"/>
            <ac:spMk id="2" creationId="{00000000-0000-0000-0000-000000000000}"/>
          </ac:spMkLst>
        </pc:spChg>
        <pc:spChg chg="del mod">
          <ac:chgData name="Wang, Sijia" userId="abf831a3-c58c-4527-8f49-b567a095e59b" providerId="ADAL" clId="{6F270ACB-9414-4049-963C-020C999BE435}" dt="2023-03-15T17:46:42.097" v="228" actId="478"/>
          <ac:spMkLst>
            <pc:docMk/>
            <pc:sldMk cId="3150140194" sldId="273"/>
            <ac:spMk id="3" creationId="{00000000-0000-0000-0000-000000000000}"/>
          </ac:spMkLst>
        </pc:spChg>
        <pc:spChg chg="add del mod">
          <ac:chgData name="Wang, Sijia" userId="abf831a3-c58c-4527-8f49-b567a095e59b" providerId="ADAL" clId="{6F270ACB-9414-4049-963C-020C999BE435}" dt="2023-03-16T15:03:09.537" v="4628" actId="478"/>
          <ac:spMkLst>
            <pc:docMk/>
            <pc:sldMk cId="3150140194" sldId="273"/>
            <ac:spMk id="3" creationId="{6D572E09-F634-CD6C-6374-1234ABFFF6B7}"/>
          </ac:spMkLst>
        </pc:spChg>
        <pc:spChg chg="add del mod">
          <ac:chgData name="Wang, Sijia" userId="abf831a3-c58c-4527-8f49-b567a095e59b" providerId="ADAL" clId="{6F270ACB-9414-4049-963C-020C999BE435}" dt="2023-03-15T17:46:44.867" v="229"/>
          <ac:spMkLst>
            <pc:docMk/>
            <pc:sldMk cId="3150140194" sldId="273"/>
            <ac:spMk id="7" creationId="{E2E58C4A-19C9-E07A-518E-C9EAA28DFB9F}"/>
          </ac:spMkLst>
        </pc:spChg>
        <pc:graphicFrameChg chg="del modGraphic">
          <ac:chgData name="Wang, Sijia" userId="abf831a3-c58c-4527-8f49-b567a095e59b" providerId="ADAL" clId="{6F270ACB-9414-4049-963C-020C999BE435}" dt="2023-03-15T17:46:40.106" v="227" actId="478"/>
          <ac:graphicFrameMkLst>
            <pc:docMk/>
            <pc:sldMk cId="3150140194" sldId="273"/>
            <ac:graphicFrameMk id="5" creationId="{95369BC8-83FD-4BE2-8E13-A9F9838CCDA0}"/>
          </ac:graphicFrameMkLst>
        </pc:graphicFrameChg>
        <pc:graphicFrameChg chg="add mod modGraphic">
          <ac:chgData name="Wang, Sijia" userId="abf831a3-c58c-4527-8f49-b567a095e59b" providerId="ADAL" clId="{6F270ACB-9414-4049-963C-020C999BE435}" dt="2023-03-15T19:48:18.429" v="1957"/>
          <ac:graphicFrameMkLst>
            <pc:docMk/>
            <pc:sldMk cId="3150140194" sldId="273"/>
            <ac:graphicFrameMk id="8" creationId="{4BE16509-1EBE-2F33-0FBE-835D63063ED5}"/>
          </ac:graphicFrameMkLst>
        </pc:graphicFrameChg>
        <pc:graphicFrameChg chg="del">
          <ac:chgData name="Wang, Sijia" userId="abf831a3-c58c-4527-8f49-b567a095e59b" providerId="ADAL" clId="{6F270ACB-9414-4049-963C-020C999BE435}" dt="2023-03-15T17:34:03.155" v="202" actId="478"/>
          <ac:graphicFrameMkLst>
            <pc:docMk/>
            <pc:sldMk cId="3150140194" sldId="273"/>
            <ac:graphicFrameMk id="10" creationId="{39F98D6B-D371-4760-B147-CCCBC08AC838}"/>
          </ac:graphicFrameMkLst>
        </pc:graphicFrameChg>
        <pc:graphicFrameChg chg="del">
          <ac:chgData name="Wang, Sijia" userId="abf831a3-c58c-4527-8f49-b567a095e59b" providerId="ADAL" clId="{6F270ACB-9414-4049-963C-020C999BE435}" dt="2023-03-15T17:34:04.741" v="203" actId="478"/>
          <ac:graphicFrameMkLst>
            <pc:docMk/>
            <pc:sldMk cId="3150140194" sldId="273"/>
            <ac:graphicFrameMk id="13" creationId="{F95B359F-0A63-4EBD-AA8B-9997ED99C1C7}"/>
          </ac:graphicFrameMkLst>
        </pc:graphicFrameChg>
      </pc:sldChg>
      <pc:sldChg chg="add del">
        <pc:chgData name="Wang, Sijia" userId="abf831a3-c58c-4527-8f49-b567a095e59b" providerId="ADAL" clId="{6F270ACB-9414-4049-963C-020C999BE435}" dt="2023-03-15T19:46:40.008" v="1928"/>
        <pc:sldMkLst>
          <pc:docMk/>
          <pc:sldMk cId="3663470866" sldId="274"/>
        </pc:sldMkLst>
      </pc:sldChg>
      <pc:sldChg chg="modSp add del mod ord modAnim">
        <pc:chgData name="Wang, Sijia" userId="abf831a3-c58c-4527-8f49-b567a095e59b" providerId="ADAL" clId="{6F270ACB-9414-4049-963C-020C999BE435}" dt="2023-03-16T15:00:00.763" v="4568" actId="20577"/>
        <pc:sldMkLst>
          <pc:docMk/>
          <pc:sldMk cId="4288332313" sldId="275"/>
        </pc:sldMkLst>
        <pc:spChg chg="mod">
          <ac:chgData name="Wang, Sijia" userId="abf831a3-c58c-4527-8f49-b567a095e59b" providerId="ADAL" clId="{6F270ACB-9414-4049-963C-020C999BE435}" dt="2023-03-16T15:00:00.763" v="4568" actId="20577"/>
          <ac:spMkLst>
            <pc:docMk/>
            <pc:sldMk cId="4288332313" sldId="275"/>
            <ac:spMk id="2" creationId="{00000000-0000-0000-0000-000000000000}"/>
          </ac:spMkLst>
        </pc:spChg>
        <pc:spChg chg="mod">
          <ac:chgData name="Wang, Sijia" userId="abf831a3-c58c-4527-8f49-b567a095e59b" providerId="ADAL" clId="{6F270ACB-9414-4049-963C-020C999BE435}" dt="2023-03-15T22:38:48.217" v="3202" actId="313"/>
          <ac:spMkLst>
            <pc:docMk/>
            <pc:sldMk cId="4288332313" sldId="275"/>
            <ac:spMk id="3" creationId="{00000000-0000-0000-0000-000000000000}"/>
          </ac:spMkLst>
        </pc:spChg>
      </pc:sldChg>
      <pc:sldChg chg="add del">
        <pc:chgData name="Wang, Sijia" userId="abf831a3-c58c-4527-8f49-b567a095e59b" providerId="ADAL" clId="{6F270ACB-9414-4049-963C-020C999BE435}" dt="2023-03-15T19:46:40.008" v="1928"/>
        <pc:sldMkLst>
          <pc:docMk/>
          <pc:sldMk cId="559200873" sldId="277"/>
        </pc:sldMkLst>
      </pc:sldChg>
      <pc:sldChg chg="add del">
        <pc:chgData name="Wang, Sijia" userId="abf831a3-c58c-4527-8f49-b567a095e59b" providerId="ADAL" clId="{6F270ACB-9414-4049-963C-020C999BE435}" dt="2023-03-15T19:46:40.008" v="1928"/>
        <pc:sldMkLst>
          <pc:docMk/>
          <pc:sldMk cId="447570815" sldId="278"/>
        </pc:sldMkLst>
      </pc:sldChg>
      <pc:sldChg chg="add del">
        <pc:chgData name="Wang, Sijia" userId="abf831a3-c58c-4527-8f49-b567a095e59b" providerId="ADAL" clId="{6F270ACB-9414-4049-963C-020C999BE435}" dt="2023-03-15T19:46:40.008" v="1928"/>
        <pc:sldMkLst>
          <pc:docMk/>
          <pc:sldMk cId="3594675795" sldId="279"/>
        </pc:sldMkLst>
      </pc:sldChg>
      <pc:sldChg chg="add del">
        <pc:chgData name="Wang, Sijia" userId="abf831a3-c58c-4527-8f49-b567a095e59b" providerId="ADAL" clId="{6F270ACB-9414-4049-963C-020C999BE435}" dt="2023-03-15T19:46:40.008" v="1928"/>
        <pc:sldMkLst>
          <pc:docMk/>
          <pc:sldMk cId="3583729056" sldId="280"/>
        </pc:sldMkLst>
      </pc:sldChg>
      <pc:sldChg chg="add del">
        <pc:chgData name="Wang, Sijia" userId="abf831a3-c58c-4527-8f49-b567a095e59b" providerId="ADAL" clId="{6F270ACB-9414-4049-963C-020C999BE435}" dt="2023-03-15T19:46:40.008" v="1928"/>
        <pc:sldMkLst>
          <pc:docMk/>
          <pc:sldMk cId="444306996" sldId="281"/>
        </pc:sldMkLst>
      </pc:sldChg>
      <pc:sldChg chg="modSp del mod ord">
        <pc:chgData name="Wang, Sijia" userId="abf831a3-c58c-4527-8f49-b567a095e59b" providerId="ADAL" clId="{6F270ACB-9414-4049-963C-020C999BE435}" dt="2023-03-16T21:20:33.520" v="4665" actId="47"/>
        <pc:sldMkLst>
          <pc:docMk/>
          <pc:sldMk cId="1799168379" sldId="282"/>
        </pc:sldMkLst>
        <pc:spChg chg="mod">
          <ac:chgData name="Wang, Sijia" userId="abf831a3-c58c-4527-8f49-b567a095e59b" providerId="ADAL" clId="{6F270ACB-9414-4049-963C-020C999BE435}" dt="2023-03-15T23:12:45.024" v="4247" actId="20577"/>
          <ac:spMkLst>
            <pc:docMk/>
            <pc:sldMk cId="1799168379" sldId="282"/>
            <ac:spMk id="5" creationId="{AFEFCE72-76CC-482B-88F5-2A2E80696629}"/>
          </ac:spMkLst>
        </pc:spChg>
      </pc:sldChg>
      <pc:sldChg chg="modSp mod">
        <pc:chgData name="Wang, Sijia" userId="abf831a3-c58c-4527-8f49-b567a095e59b" providerId="ADAL" clId="{6F270ACB-9414-4049-963C-020C999BE435}" dt="2023-03-15T19:47:34.712" v="1947" actId="20577"/>
        <pc:sldMkLst>
          <pc:docMk/>
          <pc:sldMk cId="3162868782" sldId="295"/>
        </pc:sldMkLst>
        <pc:spChg chg="mod">
          <ac:chgData name="Wang, Sijia" userId="abf831a3-c58c-4527-8f49-b567a095e59b" providerId="ADAL" clId="{6F270ACB-9414-4049-963C-020C999BE435}" dt="2023-03-15T19:47:34.712" v="1947" actId="20577"/>
          <ac:spMkLst>
            <pc:docMk/>
            <pc:sldMk cId="3162868782" sldId="295"/>
            <ac:spMk id="4" creationId="{8E45BBE6-AD0D-480A-859B-CF6A0156B83F}"/>
          </ac:spMkLst>
        </pc:spChg>
      </pc:sldChg>
      <pc:sldChg chg="modSp add mod ord">
        <pc:chgData name="Wang, Sijia" userId="abf831a3-c58c-4527-8f49-b567a095e59b" providerId="ADAL" clId="{6F270ACB-9414-4049-963C-020C999BE435}" dt="2023-03-15T19:46:26.588" v="1927"/>
        <pc:sldMkLst>
          <pc:docMk/>
          <pc:sldMk cId="2072229029" sldId="296"/>
        </pc:sldMkLst>
        <pc:spChg chg="mod">
          <ac:chgData name="Wang, Sijia" userId="abf831a3-c58c-4527-8f49-b567a095e59b" providerId="ADAL" clId="{6F270ACB-9414-4049-963C-020C999BE435}" dt="2023-03-15T19:41:46.772" v="1696" actId="20577"/>
          <ac:spMkLst>
            <pc:docMk/>
            <pc:sldMk cId="2072229029" sldId="296"/>
            <ac:spMk id="2" creationId="{00000000-0000-0000-0000-000000000000}"/>
          </ac:spMkLst>
        </pc:spChg>
        <pc:graphicFrameChg chg="mod modGraphic">
          <ac:chgData name="Wang, Sijia" userId="abf831a3-c58c-4527-8f49-b567a095e59b" providerId="ADAL" clId="{6F270ACB-9414-4049-963C-020C999BE435}" dt="2023-03-15T17:55:35.507" v="373" actId="1076"/>
          <ac:graphicFrameMkLst>
            <pc:docMk/>
            <pc:sldMk cId="2072229029" sldId="296"/>
            <ac:graphicFrameMk id="5" creationId="{95369BC8-83FD-4BE2-8E13-A9F9838CCDA0}"/>
          </ac:graphicFrameMkLst>
        </pc:graphicFrameChg>
      </pc:sldChg>
      <pc:sldChg chg="modSp add mod ord">
        <pc:chgData name="Wang, Sijia" userId="abf831a3-c58c-4527-8f49-b567a095e59b" providerId="ADAL" clId="{6F270ACB-9414-4049-963C-020C999BE435}" dt="2023-03-16T14:25:38.889" v="4427" actId="20577"/>
        <pc:sldMkLst>
          <pc:docMk/>
          <pc:sldMk cId="341460826" sldId="297"/>
        </pc:sldMkLst>
        <pc:spChg chg="mod">
          <ac:chgData name="Wang, Sijia" userId="abf831a3-c58c-4527-8f49-b567a095e59b" providerId="ADAL" clId="{6F270ACB-9414-4049-963C-020C999BE435}" dt="2023-03-16T14:24:16.145" v="4408" actId="20577"/>
          <ac:spMkLst>
            <pc:docMk/>
            <pc:sldMk cId="341460826" sldId="297"/>
            <ac:spMk id="2" creationId="{00000000-0000-0000-0000-000000000000}"/>
          </ac:spMkLst>
        </pc:spChg>
        <pc:spChg chg="mod">
          <ac:chgData name="Wang, Sijia" userId="abf831a3-c58c-4527-8f49-b567a095e59b" providerId="ADAL" clId="{6F270ACB-9414-4049-963C-020C999BE435}" dt="2023-03-16T14:25:38.889" v="4427" actId="20577"/>
          <ac:spMkLst>
            <pc:docMk/>
            <pc:sldMk cId="341460826" sldId="297"/>
            <ac:spMk id="5" creationId="{AFEFCE72-76CC-482B-88F5-2A2E80696629}"/>
          </ac:spMkLst>
        </pc:spChg>
      </pc:sldChg>
      <pc:sldChg chg="delSp modSp add mod ord modAnim">
        <pc:chgData name="Wang, Sijia" userId="abf831a3-c58c-4527-8f49-b567a095e59b" providerId="ADAL" clId="{6F270ACB-9414-4049-963C-020C999BE435}" dt="2023-03-16T21:19:38.612" v="4664" actId="20577"/>
        <pc:sldMkLst>
          <pc:docMk/>
          <pc:sldMk cId="1136534512" sldId="298"/>
        </pc:sldMkLst>
        <pc:spChg chg="mod">
          <ac:chgData name="Wang, Sijia" userId="abf831a3-c58c-4527-8f49-b567a095e59b" providerId="ADAL" clId="{6F270ACB-9414-4049-963C-020C999BE435}" dt="2023-03-15T19:43:57.985" v="1702" actId="20577"/>
          <ac:spMkLst>
            <pc:docMk/>
            <pc:sldMk cId="1136534512" sldId="298"/>
            <ac:spMk id="2" creationId="{00000000-0000-0000-0000-000000000000}"/>
          </ac:spMkLst>
        </pc:spChg>
        <pc:spChg chg="mod">
          <ac:chgData name="Wang, Sijia" userId="abf831a3-c58c-4527-8f49-b567a095e59b" providerId="ADAL" clId="{6F270ACB-9414-4049-963C-020C999BE435}" dt="2023-03-16T21:19:38.612" v="4664" actId="20577"/>
          <ac:spMkLst>
            <pc:docMk/>
            <pc:sldMk cId="1136534512" sldId="298"/>
            <ac:spMk id="3" creationId="{00000000-0000-0000-0000-000000000000}"/>
          </ac:spMkLst>
        </pc:spChg>
        <pc:graphicFrameChg chg="del">
          <ac:chgData name="Wang, Sijia" userId="abf831a3-c58c-4527-8f49-b567a095e59b" providerId="ADAL" clId="{6F270ACB-9414-4049-963C-020C999BE435}" dt="2023-03-15T19:44:59.219" v="1854" actId="478"/>
          <ac:graphicFrameMkLst>
            <pc:docMk/>
            <pc:sldMk cId="1136534512" sldId="298"/>
            <ac:graphicFrameMk id="5" creationId="{95369BC8-83FD-4BE2-8E13-A9F9838CCDA0}"/>
          </ac:graphicFrameMkLst>
        </pc:graphicFrameChg>
      </pc:sldChg>
      <pc:sldChg chg="add">
        <pc:chgData name="Wang, Sijia" userId="abf831a3-c58c-4527-8f49-b567a095e59b" providerId="ADAL" clId="{6F270ACB-9414-4049-963C-020C999BE435}" dt="2023-03-15T19:46:40.008" v="1928"/>
        <pc:sldMkLst>
          <pc:docMk/>
          <pc:sldMk cId="3424626616" sldId="299"/>
        </pc:sldMkLst>
      </pc:sldChg>
      <pc:sldChg chg="add">
        <pc:chgData name="Wang, Sijia" userId="abf831a3-c58c-4527-8f49-b567a095e59b" providerId="ADAL" clId="{6F270ACB-9414-4049-963C-020C999BE435}" dt="2023-03-15T19:46:40.008" v="1928"/>
        <pc:sldMkLst>
          <pc:docMk/>
          <pc:sldMk cId="2965397303" sldId="300"/>
        </pc:sldMkLst>
      </pc:sldChg>
      <pc:sldChg chg="add">
        <pc:chgData name="Wang, Sijia" userId="abf831a3-c58c-4527-8f49-b567a095e59b" providerId="ADAL" clId="{6F270ACB-9414-4049-963C-020C999BE435}" dt="2023-03-15T19:46:40.008" v="1928"/>
        <pc:sldMkLst>
          <pc:docMk/>
          <pc:sldMk cId="793262272" sldId="301"/>
        </pc:sldMkLst>
      </pc:sldChg>
      <pc:sldChg chg="add">
        <pc:chgData name="Wang, Sijia" userId="abf831a3-c58c-4527-8f49-b567a095e59b" providerId="ADAL" clId="{6F270ACB-9414-4049-963C-020C999BE435}" dt="2023-03-15T19:46:40.008" v="1928"/>
        <pc:sldMkLst>
          <pc:docMk/>
          <pc:sldMk cId="2992778404" sldId="302"/>
        </pc:sldMkLst>
      </pc:sldChg>
      <pc:sldChg chg="add">
        <pc:chgData name="Wang, Sijia" userId="abf831a3-c58c-4527-8f49-b567a095e59b" providerId="ADAL" clId="{6F270ACB-9414-4049-963C-020C999BE435}" dt="2023-03-15T19:46:40.008" v="1928"/>
        <pc:sldMkLst>
          <pc:docMk/>
          <pc:sldMk cId="283004516" sldId="303"/>
        </pc:sldMkLst>
      </pc:sldChg>
      <pc:sldChg chg="modSp add mod ord modAnim">
        <pc:chgData name="Wang, Sijia" userId="abf831a3-c58c-4527-8f49-b567a095e59b" providerId="ADAL" clId="{6F270ACB-9414-4049-963C-020C999BE435}" dt="2023-03-15T22:45:36.163" v="3317" actId="403"/>
        <pc:sldMkLst>
          <pc:docMk/>
          <pc:sldMk cId="3718647103" sldId="304"/>
        </pc:sldMkLst>
        <pc:spChg chg="mod">
          <ac:chgData name="Wang, Sijia" userId="abf831a3-c58c-4527-8f49-b567a095e59b" providerId="ADAL" clId="{6F270ACB-9414-4049-963C-020C999BE435}" dt="2023-03-15T22:16:03.967" v="2565" actId="20577"/>
          <ac:spMkLst>
            <pc:docMk/>
            <pc:sldMk cId="3718647103" sldId="304"/>
            <ac:spMk id="2" creationId="{00000000-0000-0000-0000-000000000000}"/>
          </ac:spMkLst>
        </pc:spChg>
        <pc:spChg chg="mod">
          <ac:chgData name="Wang, Sijia" userId="abf831a3-c58c-4527-8f49-b567a095e59b" providerId="ADAL" clId="{6F270ACB-9414-4049-963C-020C999BE435}" dt="2023-03-15T22:45:36.163" v="3317" actId="403"/>
          <ac:spMkLst>
            <pc:docMk/>
            <pc:sldMk cId="3718647103" sldId="304"/>
            <ac:spMk id="3" creationId="{00000000-0000-0000-0000-000000000000}"/>
          </ac:spMkLst>
        </pc:spChg>
      </pc:sldChg>
      <pc:sldChg chg="modSp add mod ord modAnim">
        <pc:chgData name="Wang, Sijia" userId="abf831a3-c58c-4527-8f49-b567a095e59b" providerId="ADAL" clId="{6F270ACB-9414-4049-963C-020C999BE435}" dt="2023-03-16T15:00:07.732" v="4575" actId="20577"/>
        <pc:sldMkLst>
          <pc:docMk/>
          <pc:sldMk cId="1962481082" sldId="305"/>
        </pc:sldMkLst>
        <pc:spChg chg="mod">
          <ac:chgData name="Wang, Sijia" userId="abf831a3-c58c-4527-8f49-b567a095e59b" providerId="ADAL" clId="{6F270ACB-9414-4049-963C-020C999BE435}" dt="2023-03-16T15:00:07.732" v="4575" actId="20577"/>
          <ac:spMkLst>
            <pc:docMk/>
            <pc:sldMk cId="1962481082" sldId="305"/>
            <ac:spMk id="2" creationId="{00000000-0000-0000-0000-000000000000}"/>
          </ac:spMkLst>
        </pc:spChg>
        <pc:spChg chg="mod">
          <ac:chgData name="Wang, Sijia" userId="abf831a3-c58c-4527-8f49-b567a095e59b" providerId="ADAL" clId="{6F270ACB-9414-4049-963C-020C999BE435}" dt="2023-03-16T14:57:06.660" v="4561" actId="20577"/>
          <ac:spMkLst>
            <pc:docMk/>
            <pc:sldMk cId="1962481082" sldId="305"/>
            <ac:spMk id="3" creationId="{00000000-0000-0000-0000-000000000000}"/>
          </ac:spMkLst>
        </pc:spChg>
      </pc:sldChg>
    </pc:docChg>
  </pc:docChgLst>
  <pc:docChgLst>
    <pc:chgData name="Wang, Sijia" userId="abf831a3-c58c-4527-8f49-b567a095e59b" providerId="ADAL" clId="{D9F5FCD9-83D4-4CC7-BDAF-01E4E50EEC11}"/>
    <pc:docChg chg="custSel delSld modSld delSection modSection">
      <pc:chgData name="Wang, Sijia" userId="abf831a3-c58c-4527-8f49-b567a095e59b" providerId="ADAL" clId="{D9F5FCD9-83D4-4CC7-BDAF-01E4E50EEC11}" dt="2023-03-28T19:45:09.789" v="91" actId="20577"/>
      <pc:docMkLst>
        <pc:docMk/>
      </pc:docMkLst>
      <pc:sldChg chg="del">
        <pc:chgData name="Wang, Sijia" userId="abf831a3-c58c-4527-8f49-b567a095e59b" providerId="ADAL" clId="{D9F5FCD9-83D4-4CC7-BDAF-01E4E50EEC11}" dt="2023-03-28T17:12:52.628" v="0" actId="47"/>
        <pc:sldMkLst>
          <pc:docMk/>
          <pc:sldMk cId="733867510" sldId="263"/>
        </pc:sldMkLst>
      </pc:sldChg>
      <pc:sldChg chg="del">
        <pc:chgData name="Wang, Sijia" userId="abf831a3-c58c-4527-8f49-b567a095e59b" providerId="ADAL" clId="{D9F5FCD9-83D4-4CC7-BDAF-01E4E50EEC11}" dt="2023-03-28T17:12:52.628" v="0" actId="47"/>
        <pc:sldMkLst>
          <pc:docMk/>
          <pc:sldMk cId="694449296" sldId="272"/>
        </pc:sldMkLst>
      </pc:sldChg>
      <pc:sldChg chg="del">
        <pc:chgData name="Wang, Sijia" userId="abf831a3-c58c-4527-8f49-b567a095e59b" providerId="ADAL" clId="{D9F5FCD9-83D4-4CC7-BDAF-01E4E50EEC11}" dt="2023-03-28T17:12:52.628" v="0" actId="47"/>
        <pc:sldMkLst>
          <pc:docMk/>
          <pc:sldMk cId="3150140194" sldId="273"/>
        </pc:sldMkLst>
      </pc:sldChg>
      <pc:sldChg chg="del">
        <pc:chgData name="Wang, Sijia" userId="abf831a3-c58c-4527-8f49-b567a095e59b" providerId="ADAL" clId="{D9F5FCD9-83D4-4CC7-BDAF-01E4E50EEC11}" dt="2023-03-28T17:12:52.628" v="0" actId="47"/>
        <pc:sldMkLst>
          <pc:docMk/>
          <pc:sldMk cId="3663470866" sldId="274"/>
        </pc:sldMkLst>
      </pc:sldChg>
      <pc:sldChg chg="del">
        <pc:chgData name="Wang, Sijia" userId="abf831a3-c58c-4527-8f49-b567a095e59b" providerId="ADAL" clId="{D9F5FCD9-83D4-4CC7-BDAF-01E4E50EEC11}" dt="2023-03-28T17:12:52.628" v="0" actId="47"/>
        <pc:sldMkLst>
          <pc:docMk/>
          <pc:sldMk cId="4288332313" sldId="275"/>
        </pc:sldMkLst>
      </pc:sldChg>
      <pc:sldChg chg="del">
        <pc:chgData name="Wang, Sijia" userId="abf831a3-c58c-4527-8f49-b567a095e59b" providerId="ADAL" clId="{D9F5FCD9-83D4-4CC7-BDAF-01E4E50EEC11}" dt="2023-03-28T17:12:52.628" v="0" actId="47"/>
        <pc:sldMkLst>
          <pc:docMk/>
          <pc:sldMk cId="559200873" sldId="277"/>
        </pc:sldMkLst>
      </pc:sldChg>
      <pc:sldChg chg="del">
        <pc:chgData name="Wang, Sijia" userId="abf831a3-c58c-4527-8f49-b567a095e59b" providerId="ADAL" clId="{D9F5FCD9-83D4-4CC7-BDAF-01E4E50EEC11}" dt="2023-03-28T17:12:52.628" v="0" actId="47"/>
        <pc:sldMkLst>
          <pc:docMk/>
          <pc:sldMk cId="447570815" sldId="278"/>
        </pc:sldMkLst>
      </pc:sldChg>
      <pc:sldChg chg="del">
        <pc:chgData name="Wang, Sijia" userId="abf831a3-c58c-4527-8f49-b567a095e59b" providerId="ADAL" clId="{D9F5FCD9-83D4-4CC7-BDAF-01E4E50EEC11}" dt="2023-03-28T17:12:52.628" v="0" actId="47"/>
        <pc:sldMkLst>
          <pc:docMk/>
          <pc:sldMk cId="3594675795" sldId="279"/>
        </pc:sldMkLst>
      </pc:sldChg>
      <pc:sldChg chg="del">
        <pc:chgData name="Wang, Sijia" userId="abf831a3-c58c-4527-8f49-b567a095e59b" providerId="ADAL" clId="{D9F5FCD9-83D4-4CC7-BDAF-01E4E50EEC11}" dt="2023-03-28T17:12:52.628" v="0" actId="47"/>
        <pc:sldMkLst>
          <pc:docMk/>
          <pc:sldMk cId="3583729056" sldId="280"/>
        </pc:sldMkLst>
      </pc:sldChg>
      <pc:sldChg chg="del">
        <pc:chgData name="Wang, Sijia" userId="abf831a3-c58c-4527-8f49-b567a095e59b" providerId="ADAL" clId="{D9F5FCD9-83D4-4CC7-BDAF-01E4E50EEC11}" dt="2023-03-28T17:12:52.628" v="0" actId="47"/>
        <pc:sldMkLst>
          <pc:docMk/>
          <pc:sldMk cId="444306996" sldId="281"/>
        </pc:sldMkLst>
      </pc:sldChg>
      <pc:sldChg chg="del">
        <pc:chgData name="Wang, Sijia" userId="abf831a3-c58c-4527-8f49-b567a095e59b" providerId="ADAL" clId="{D9F5FCD9-83D4-4CC7-BDAF-01E4E50EEC11}" dt="2023-03-28T17:12:52.628" v="0" actId="47"/>
        <pc:sldMkLst>
          <pc:docMk/>
          <pc:sldMk cId="1004495382" sldId="283"/>
        </pc:sldMkLst>
      </pc:sldChg>
      <pc:sldChg chg="del">
        <pc:chgData name="Wang, Sijia" userId="abf831a3-c58c-4527-8f49-b567a095e59b" providerId="ADAL" clId="{D9F5FCD9-83D4-4CC7-BDAF-01E4E50EEC11}" dt="2023-03-28T17:12:52.628" v="0" actId="47"/>
        <pc:sldMkLst>
          <pc:docMk/>
          <pc:sldMk cId="2569982278" sldId="284"/>
        </pc:sldMkLst>
      </pc:sldChg>
      <pc:sldChg chg="del">
        <pc:chgData name="Wang, Sijia" userId="abf831a3-c58c-4527-8f49-b567a095e59b" providerId="ADAL" clId="{D9F5FCD9-83D4-4CC7-BDAF-01E4E50EEC11}" dt="2023-03-28T17:12:52.628" v="0" actId="47"/>
        <pc:sldMkLst>
          <pc:docMk/>
          <pc:sldMk cId="1096178910" sldId="285"/>
        </pc:sldMkLst>
      </pc:sldChg>
      <pc:sldChg chg="del">
        <pc:chgData name="Wang, Sijia" userId="abf831a3-c58c-4527-8f49-b567a095e59b" providerId="ADAL" clId="{D9F5FCD9-83D4-4CC7-BDAF-01E4E50EEC11}" dt="2023-03-28T17:12:52.628" v="0" actId="47"/>
        <pc:sldMkLst>
          <pc:docMk/>
          <pc:sldMk cId="3621935143" sldId="286"/>
        </pc:sldMkLst>
      </pc:sldChg>
      <pc:sldChg chg="del">
        <pc:chgData name="Wang, Sijia" userId="abf831a3-c58c-4527-8f49-b567a095e59b" providerId="ADAL" clId="{D9F5FCD9-83D4-4CC7-BDAF-01E4E50EEC11}" dt="2023-03-28T17:12:52.628" v="0" actId="47"/>
        <pc:sldMkLst>
          <pc:docMk/>
          <pc:sldMk cId="1635570629" sldId="287"/>
        </pc:sldMkLst>
      </pc:sldChg>
      <pc:sldChg chg="del">
        <pc:chgData name="Wang, Sijia" userId="abf831a3-c58c-4527-8f49-b567a095e59b" providerId="ADAL" clId="{D9F5FCD9-83D4-4CC7-BDAF-01E4E50EEC11}" dt="2023-03-28T17:12:52.628" v="0" actId="47"/>
        <pc:sldMkLst>
          <pc:docMk/>
          <pc:sldMk cId="3420412694" sldId="288"/>
        </pc:sldMkLst>
      </pc:sldChg>
      <pc:sldChg chg="del">
        <pc:chgData name="Wang, Sijia" userId="abf831a3-c58c-4527-8f49-b567a095e59b" providerId="ADAL" clId="{D9F5FCD9-83D4-4CC7-BDAF-01E4E50EEC11}" dt="2023-03-28T17:12:52.628" v="0" actId="47"/>
        <pc:sldMkLst>
          <pc:docMk/>
          <pc:sldMk cId="2331170302" sldId="289"/>
        </pc:sldMkLst>
      </pc:sldChg>
      <pc:sldChg chg="del">
        <pc:chgData name="Wang, Sijia" userId="abf831a3-c58c-4527-8f49-b567a095e59b" providerId="ADAL" clId="{D9F5FCD9-83D4-4CC7-BDAF-01E4E50EEC11}" dt="2023-03-28T17:12:52.628" v="0" actId="47"/>
        <pc:sldMkLst>
          <pc:docMk/>
          <pc:sldMk cId="131433350" sldId="290"/>
        </pc:sldMkLst>
      </pc:sldChg>
      <pc:sldChg chg="del">
        <pc:chgData name="Wang, Sijia" userId="abf831a3-c58c-4527-8f49-b567a095e59b" providerId="ADAL" clId="{D9F5FCD9-83D4-4CC7-BDAF-01E4E50EEC11}" dt="2023-03-28T17:12:52.628" v="0" actId="47"/>
        <pc:sldMkLst>
          <pc:docMk/>
          <pc:sldMk cId="2505186403" sldId="291"/>
        </pc:sldMkLst>
      </pc:sldChg>
      <pc:sldChg chg="del">
        <pc:chgData name="Wang, Sijia" userId="abf831a3-c58c-4527-8f49-b567a095e59b" providerId="ADAL" clId="{D9F5FCD9-83D4-4CC7-BDAF-01E4E50EEC11}" dt="2023-03-28T17:12:52.628" v="0" actId="47"/>
        <pc:sldMkLst>
          <pc:docMk/>
          <pc:sldMk cId="399759450" sldId="292"/>
        </pc:sldMkLst>
      </pc:sldChg>
      <pc:sldChg chg="del">
        <pc:chgData name="Wang, Sijia" userId="abf831a3-c58c-4527-8f49-b567a095e59b" providerId="ADAL" clId="{D9F5FCD9-83D4-4CC7-BDAF-01E4E50EEC11}" dt="2023-03-28T17:12:52.628" v="0" actId="47"/>
        <pc:sldMkLst>
          <pc:docMk/>
          <pc:sldMk cId="2086948760" sldId="293"/>
        </pc:sldMkLst>
      </pc:sldChg>
      <pc:sldChg chg="del">
        <pc:chgData name="Wang, Sijia" userId="abf831a3-c58c-4527-8f49-b567a095e59b" providerId="ADAL" clId="{D9F5FCD9-83D4-4CC7-BDAF-01E4E50EEC11}" dt="2023-03-28T17:12:52.628" v="0" actId="47"/>
        <pc:sldMkLst>
          <pc:docMk/>
          <pc:sldMk cId="3061726862" sldId="294"/>
        </pc:sldMkLst>
      </pc:sldChg>
      <pc:sldChg chg="del">
        <pc:chgData name="Wang, Sijia" userId="abf831a3-c58c-4527-8f49-b567a095e59b" providerId="ADAL" clId="{D9F5FCD9-83D4-4CC7-BDAF-01E4E50EEC11}" dt="2023-03-28T17:12:52.628" v="0" actId="47"/>
        <pc:sldMkLst>
          <pc:docMk/>
          <pc:sldMk cId="3162868782" sldId="295"/>
        </pc:sldMkLst>
      </pc:sldChg>
      <pc:sldChg chg="del">
        <pc:chgData name="Wang, Sijia" userId="abf831a3-c58c-4527-8f49-b567a095e59b" providerId="ADAL" clId="{D9F5FCD9-83D4-4CC7-BDAF-01E4E50EEC11}" dt="2023-03-28T17:12:52.628" v="0" actId="47"/>
        <pc:sldMkLst>
          <pc:docMk/>
          <pc:sldMk cId="2072229029" sldId="296"/>
        </pc:sldMkLst>
      </pc:sldChg>
      <pc:sldChg chg="del">
        <pc:chgData name="Wang, Sijia" userId="abf831a3-c58c-4527-8f49-b567a095e59b" providerId="ADAL" clId="{D9F5FCD9-83D4-4CC7-BDAF-01E4E50EEC11}" dt="2023-03-28T17:12:52.628" v="0" actId="47"/>
        <pc:sldMkLst>
          <pc:docMk/>
          <pc:sldMk cId="341460826" sldId="297"/>
        </pc:sldMkLst>
      </pc:sldChg>
      <pc:sldChg chg="del">
        <pc:chgData name="Wang, Sijia" userId="abf831a3-c58c-4527-8f49-b567a095e59b" providerId="ADAL" clId="{D9F5FCD9-83D4-4CC7-BDAF-01E4E50EEC11}" dt="2023-03-28T17:12:52.628" v="0" actId="47"/>
        <pc:sldMkLst>
          <pc:docMk/>
          <pc:sldMk cId="1136534512" sldId="298"/>
        </pc:sldMkLst>
      </pc:sldChg>
      <pc:sldChg chg="del">
        <pc:chgData name="Wang, Sijia" userId="abf831a3-c58c-4527-8f49-b567a095e59b" providerId="ADAL" clId="{D9F5FCD9-83D4-4CC7-BDAF-01E4E50EEC11}" dt="2023-03-28T17:12:52.628" v="0" actId="47"/>
        <pc:sldMkLst>
          <pc:docMk/>
          <pc:sldMk cId="3424626616" sldId="299"/>
        </pc:sldMkLst>
      </pc:sldChg>
      <pc:sldChg chg="del">
        <pc:chgData name="Wang, Sijia" userId="abf831a3-c58c-4527-8f49-b567a095e59b" providerId="ADAL" clId="{D9F5FCD9-83D4-4CC7-BDAF-01E4E50EEC11}" dt="2023-03-28T17:12:52.628" v="0" actId="47"/>
        <pc:sldMkLst>
          <pc:docMk/>
          <pc:sldMk cId="2965397303" sldId="300"/>
        </pc:sldMkLst>
      </pc:sldChg>
      <pc:sldChg chg="del">
        <pc:chgData name="Wang, Sijia" userId="abf831a3-c58c-4527-8f49-b567a095e59b" providerId="ADAL" clId="{D9F5FCD9-83D4-4CC7-BDAF-01E4E50EEC11}" dt="2023-03-28T17:12:52.628" v="0" actId="47"/>
        <pc:sldMkLst>
          <pc:docMk/>
          <pc:sldMk cId="793262272" sldId="301"/>
        </pc:sldMkLst>
      </pc:sldChg>
      <pc:sldChg chg="del">
        <pc:chgData name="Wang, Sijia" userId="abf831a3-c58c-4527-8f49-b567a095e59b" providerId="ADAL" clId="{D9F5FCD9-83D4-4CC7-BDAF-01E4E50EEC11}" dt="2023-03-28T17:12:52.628" v="0" actId="47"/>
        <pc:sldMkLst>
          <pc:docMk/>
          <pc:sldMk cId="2992778404" sldId="302"/>
        </pc:sldMkLst>
      </pc:sldChg>
      <pc:sldChg chg="del">
        <pc:chgData name="Wang, Sijia" userId="abf831a3-c58c-4527-8f49-b567a095e59b" providerId="ADAL" clId="{D9F5FCD9-83D4-4CC7-BDAF-01E4E50EEC11}" dt="2023-03-28T17:12:52.628" v="0" actId="47"/>
        <pc:sldMkLst>
          <pc:docMk/>
          <pc:sldMk cId="283004516" sldId="303"/>
        </pc:sldMkLst>
      </pc:sldChg>
      <pc:sldChg chg="del">
        <pc:chgData name="Wang, Sijia" userId="abf831a3-c58c-4527-8f49-b567a095e59b" providerId="ADAL" clId="{D9F5FCD9-83D4-4CC7-BDAF-01E4E50EEC11}" dt="2023-03-28T17:12:52.628" v="0" actId="47"/>
        <pc:sldMkLst>
          <pc:docMk/>
          <pc:sldMk cId="3718647103" sldId="304"/>
        </pc:sldMkLst>
      </pc:sldChg>
      <pc:sldChg chg="del">
        <pc:chgData name="Wang, Sijia" userId="abf831a3-c58c-4527-8f49-b567a095e59b" providerId="ADAL" clId="{D9F5FCD9-83D4-4CC7-BDAF-01E4E50EEC11}" dt="2023-03-28T17:12:52.628" v="0" actId="47"/>
        <pc:sldMkLst>
          <pc:docMk/>
          <pc:sldMk cId="1962481082" sldId="305"/>
        </pc:sldMkLst>
      </pc:sldChg>
      <pc:sldChg chg="modSp mod">
        <pc:chgData name="Wang, Sijia" userId="abf831a3-c58c-4527-8f49-b567a095e59b" providerId="ADAL" clId="{D9F5FCD9-83D4-4CC7-BDAF-01E4E50EEC11}" dt="2023-03-28T19:37:22.678" v="88" actId="20577"/>
        <pc:sldMkLst>
          <pc:docMk/>
          <pc:sldMk cId="1229809553" sldId="307"/>
        </pc:sldMkLst>
        <pc:spChg chg="mod">
          <ac:chgData name="Wang, Sijia" userId="abf831a3-c58c-4527-8f49-b567a095e59b" providerId="ADAL" clId="{D9F5FCD9-83D4-4CC7-BDAF-01E4E50EEC11}" dt="2023-03-28T19:37:17.753" v="86" actId="20577"/>
          <ac:spMkLst>
            <pc:docMk/>
            <pc:sldMk cId="1229809553" sldId="307"/>
            <ac:spMk id="3" creationId="{00000000-0000-0000-0000-000000000000}"/>
          </ac:spMkLst>
        </pc:spChg>
        <pc:graphicFrameChg chg="modGraphic">
          <ac:chgData name="Wang, Sijia" userId="abf831a3-c58c-4527-8f49-b567a095e59b" providerId="ADAL" clId="{D9F5FCD9-83D4-4CC7-BDAF-01E4E50EEC11}" dt="2023-03-28T19:37:22.678" v="88" actId="20577"/>
          <ac:graphicFrameMkLst>
            <pc:docMk/>
            <pc:sldMk cId="1229809553" sldId="307"/>
            <ac:graphicFrameMk id="5" creationId="{95369BC8-83FD-4BE2-8E13-A9F9838CCDA0}"/>
          </ac:graphicFrameMkLst>
        </pc:graphicFrameChg>
      </pc:sldChg>
      <pc:sldChg chg="modSp mod">
        <pc:chgData name="Wang, Sijia" userId="abf831a3-c58c-4527-8f49-b567a095e59b" providerId="ADAL" clId="{D9F5FCD9-83D4-4CC7-BDAF-01E4E50EEC11}" dt="2023-03-28T19:30:16.787" v="12" actId="20577"/>
        <pc:sldMkLst>
          <pc:docMk/>
          <pc:sldMk cId="1789306496" sldId="308"/>
        </pc:sldMkLst>
        <pc:spChg chg="mod">
          <ac:chgData name="Wang, Sijia" userId="abf831a3-c58c-4527-8f49-b567a095e59b" providerId="ADAL" clId="{D9F5FCD9-83D4-4CC7-BDAF-01E4E50EEC11}" dt="2023-03-28T19:28:53.746" v="9" actId="20577"/>
          <ac:spMkLst>
            <pc:docMk/>
            <pc:sldMk cId="1789306496" sldId="308"/>
            <ac:spMk id="2" creationId="{00000000-0000-0000-0000-000000000000}"/>
          </ac:spMkLst>
        </pc:spChg>
        <pc:spChg chg="mod">
          <ac:chgData name="Wang, Sijia" userId="abf831a3-c58c-4527-8f49-b567a095e59b" providerId="ADAL" clId="{D9F5FCD9-83D4-4CC7-BDAF-01E4E50EEC11}" dt="2023-03-28T19:30:16.787" v="12" actId="20577"/>
          <ac:spMkLst>
            <pc:docMk/>
            <pc:sldMk cId="1789306496" sldId="308"/>
            <ac:spMk id="5" creationId="{AFEFCE72-76CC-482B-88F5-2A2E80696629}"/>
          </ac:spMkLst>
        </pc:spChg>
      </pc:sldChg>
      <pc:sldChg chg="addSp modSp mod">
        <pc:chgData name="Wang, Sijia" userId="abf831a3-c58c-4527-8f49-b567a095e59b" providerId="ADAL" clId="{D9F5FCD9-83D4-4CC7-BDAF-01E4E50EEC11}" dt="2023-03-28T19:37:01.945" v="81" actId="1037"/>
        <pc:sldMkLst>
          <pc:docMk/>
          <pc:sldMk cId="335874721" sldId="313"/>
        </pc:sldMkLst>
        <pc:spChg chg="add mod">
          <ac:chgData name="Wang, Sijia" userId="abf831a3-c58c-4527-8f49-b567a095e59b" providerId="ADAL" clId="{D9F5FCD9-83D4-4CC7-BDAF-01E4E50EEC11}" dt="2023-03-28T19:35:52.989" v="70" actId="1035"/>
          <ac:spMkLst>
            <pc:docMk/>
            <pc:sldMk cId="335874721" sldId="313"/>
            <ac:spMk id="3" creationId="{1C0E6425-C40B-369A-5EAD-EF0D4CE9C216}"/>
          </ac:spMkLst>
        </pc:spChg>
        <pc:spChg chg="add mod">
          <ac:chgData name="Wang, Sijia" userId="abf831a3-c58c-4527-8f49-b567a095e59b" providerId="ADAL" clId="{D9F5FCD9-83D4-4CC7-BDAF-01E4E50EEC11}" dt="2023-03-28T19:35:22.501" v="43" actId="1076"/>
          <ac:spMkLst>
            <pc:docMk/>
            <pc:sldMk cId="335874721" sldId="313"/>
            <ac:spMk id="6" creationId="{CED593C8-902E-40DE-80AE-42718FC05867}"/>
          </ac:spMkLst>
        </pc:spChg>
        <pc:spChg chg="add mod">
          <ac:chgData name="Wang, Sijia" userId="abf831a3-c58c-4527-8f49-b567a095e59b" providerId="ADAL" clId="{D9F5FCD9-83D4-4CC7-BDAF-01E4E50EEC11}" dt="2023-03-28T19:37:01.945" v="81" actId="1037"/>
          <ac:spMkLst>
            <pc:docMk/>
            <pc:sldMk cId="335874721" sldId="313"/>
            <ac:spMk id="7" creationId="{CBD0B3F8-B8DE-9E7A-5183-60A7C34A161F}"/>
          </ac:spMkLst>
        </pc:spChg>
        <pc:spChg chg="add mod">
          <ac:chgData name="Wang, Sijia" userId="abf831a3-c58c-4527-8f49-b567a095e59b" providerId="ADAL" clId="{D9F5FCD9-83D4-4CC7-BDAF-01E4E50EEC11}" dt="2023-03-28T19:36:49.563" v="74" actId="1076"/>
          <ac:spMkLst>
            <pc:docMk/>
            <pc:sldMk cId="335874721" sldId="313"/>
            <ac:spMk id="8" creationId="{F46E9CDD-48CC-2F3E-E52F-0656AE6D2A99}"/>
          </ac:spMkLst>
        </pc:spChg>
        <pc:spChg chg="mod">
          <ac:chgData name="Wang, Sijia" userId="abf831a3-c58c-4527-8f49-b567a095e59b" providerId="ADAL" clId="{D9F5FCD9-83D4-4CC7-BDAF-01E4E50EEC11}" dt="2023-03-28T19:34:15.527" v="27" actId="1076"/>
          <ac:spMkLst>
            <pc:docMk/>
            <pc:sldMk cId="335874721" sldId="313"/>
            <ac:spMk id="20" creationId="{012A0951-1681-D22D-4542-457ABBAD4D5F}"/>
          </ac:spMkLst>
        </pc:spChg>
      </pc:sldChg>
      <pc:sldChg chg="modSp mod">
        <pc:chgData name="Wang, Sijia" userId="abf831a3-c58c-4527-8f49-b567a095e59b" providerId="ADAL" clId="{D9F5FCD9-83D4-4CC7-BDAF-01E4E50EEC11}" dt="2023-03-28T19:45:09.789" v="91" actId="20577"/>
        <pc:sldMkLst>
          <pc:docMk/>
          <pc:sldMk cId="925792013" sldId="314"/>
        </pc:sldMkLst>
        <pc:spChg chg="mod">
          <ac:chgData name="Wang, Sijia" userId="abf831a3-c58c-4527-8f49-b567a095e59b" providerId="ADAL" clId="{D9F5FCD9-83D4-4CC7-BDAF-01E4E50EEC11}" dt="2023-03-28T19:45:09.789" v="91" actId="20577"/>
          <ac:spMkLst>
            <pc:docMk/>
            <pc:sldMk cId="925792013" sldId="314"/>
            <ac:spMk id="5" creationId="{AFEFCE72-76CC-482B-88F5-2A2E80696629}"/>
          </ac:spMkLst>
        </pc:spChg>
      </pc:sldChg>
    </pc:docChg>
  </pc:docChgLst>
  <pc:docChgLst>
    <pc:chgData name="Wang, Sijia" userId="abf831a3-c58c-4527-8f49-b567a095e59b" providerId="ADAL" clId="{F8B1D05F-2292-4D53-9696-CA273A3B007C}"/>
    <pc:docChg chg="undo custSel addSld delSld modSld modSection">
      <pc:chgData name="Wang, Sijia" userId="abf831a3-c58c-4527-8f49-b567a095e59b" providerId="ADAL" clId="{F8B1D05F-2292-4D53-9696-CA273A3B007C}" dt="2022-11-21T15:53:04.691" v="452" actId="20577"/>
      <pc:docMkLst>
        <pc:docMk/>
      </pc:docMkLst>
      <pc:sldChg chg="add del">
        <pc:chgData name="Wang, Sijia" userId="abf831a3-c58c-4527-8f49-b567a095e59b" providerId="ADAL" clId="{F8B1D05F-2292-4D53-9696-CA273A3B007C}" dt="2022-11-10T16:02:54.622" v="40" actId="47"/>
        <pc:sldMkLst>
          <pc:docMk/>
          <pc:sldMk cId="1001479143" sldId="262"/>
        </pc:sldMkLst>
      </pc:sldChg>
      <pc:sldChg chg="addSp delSp modSp mod modClrScheme chgLayout">
        <pc:chgData name="Wang, Sijia" userId="abf831a3-c58c-4527-8f49-b567a095e59b" providerId="ADAL" clId="{F8B1D05F-2292-4D53-9696-CA273A3B007C}" dt="2022-11-10T15:59:56.740" v="35" actId="14826"/>
        <pc:sldMkLst>
          <pc:docMk/>
          <pc:sldMk cId="733867510" sldId="263"/>
        </pc:sldMkLst>
        <pc:spChg chg="mod">
          <ac:chgData name="Wang, Sijia" userId="abf831a3-c58c-4527-8f49-b567a095e59b" providerId="ADAL" clId="{F8B1D05F-2292-4D53-9696-CA273A3B007C}" dt="2022-11-10T15:59:56.082" v="34" actId="26606"/>
          <ac:spMkLst>
            <pc:docMk/>
            <pc:sldMk cId="733867510" sldId="263"/>
            <ac:spMk id="3" creationId="{00000000-0000-0000-0000-000000000000}"/>
          </ac:spMkLst>
        </pc:spChg>
        <pc:spChg chg="mod">
          <ac:chgData name="Wang, Sijia" userId="abf831a3-c58c-4527-8f49-b567a095e59b" providerId="ADAL" clId="{F8B1D05F-2292-4D53-9696-CA273A3B007C}" dt="2022-11-10T15:59:56.082" v="34" actId="26606"/>
          <ac:spMkLst>
            <pc:docMk/>
            <pc:sldMk cId="733867510" sldId="263"/>
            <ac:spMk id="5" creationId="{00000000-0000-0000-0000-000000000000}"/>
          </ac:spMkLst>
        </pc:spChg>
        <pc:spChg chg="add del mod">
          <ac:chgData name="Wang, Sijia" userId="abf831a3-c58c-4527-8f49-b567a095e59b" providerId="ADAL" clId="{F8B1D05F-2292-4D53-9696-CA273A3B007C}" dt="2022-11-10T15:54:46.276" v="2" actId="478"/>
          <ac:spMkLst>
            <pc:docMk/>
            <pc:sldMk cId="733867510" sldId="263"/>
            <ac:spMk id="7" creationId="{E079D3EE-0032-4773-B6CE-AF53C87998B0}"/>
          </ac:spMkLst>
        </pc:spChg>
        <pc:picChg chg="add mod ord">
          <ac:chgData name="Wang, Sijia" userId="abf831a3-c58c-4527-8f49-b567a095e59b" providerId="ADAL" clId="{F8B1D05F-2292-4D53-9696-CA273A3B007C}" dt="2022-11-10T15:59:56.082" v="34" actId="26606"/>
          <ac:picMkLst>
            <pc:docMk/>
            <pc:sldMk cId="733867510" sldId="263"/>
            <ac:picMk id="9" creationId="{971388F8-E8FA-4E39-97F3-021498A29C42}"/>
          </ac:picMkLst>
        </pc:picChg>
        <pc:picChg chg="add del mod ord">
          <ac:chgData name="Wang, Sijia" userId="abf831a3-c58c-4527-8f49-b567a095e59b" providerId="ADAL" clId="{F8B1D05F-2292-4D53-9696-CA273A3B007C}" dt="2022-11-10T15:59:56.740" v="35" actId="14826"/>
          <ac:picMkLst>
            <pc:docMk/>
            <pc:sldMk cId="733867510" sldId="263"/>
            <ac:picMk id="10" creationId="{00000000-0000-0000-0000-000000000000}"/>
          </ac:picMkLst>
        </pc:picChg>
      </pc:sldChg>
      <pc:sldChg chg="delSp modSp mod">
        <pc:chgData name="Wang, Sijia" userId="abf831a3-c58c-4527-8f49-b567a095e59b" providerId="ADAL" clId="{F8B1D05F-2292-4D53-9696-CA273A3B007C}" dt="2022-11-21T15:53:04.691" v="452" actId="20577"/>
        <pc:sldMkLst>
          <pc:docMk/>
          <pc:sldMk cId="694449296" sldId="272"/>
        </pc:sldMkLst>
        <pc:spChg chg="mod">
          <ac:chgData name="Wang, Sijia" userId="abf831a3-c58c-4527-8f49-b567a095e59b" providerId="ADAL" clId="{F8B1D05F-2292-4D53-9696-CA273A3B007C}" dt="2022-11-21T15:53:04.691" v="452" actId="20577"/>
          <ac:spMkLst>
            <pc:docMk/>
            <pc:sldMk cId="694449296" sldId="272"/>
            <ac:spMk id="3" creationId="{00000000-0000-0000-0000-000000000000}"/>
          </ac:spMkLst>
        </pc:spChg>
        <pc:spChg chg="del">
          <ac:chgData name="Wang, Sijia" userId="abf831a3-c58c-4527-8f49-b567a095e59b" providerId="ADAL" clId="{F8B1D05F-2292-4D53-9696-CA273A3B007C}" dt="2022-11-11T15:30:38.099" v="408" actId="478"/>
          <ac:spMkLst>
            <pc:docMk/>
            <pc:sldMk cId="694449296" sldId="272"/>
            <ac:spMk id="7" creationId="{00000000-0000-0000-0000-000000000000}"/>
          </ac:spMkLst>
        </pc:spChg>
      </pc:sldChg>
      <pc:sldChg chg="delSp modSp mod">
        <pc:chgData name="Wang, Sijia" userId="abf831a3-c58c-4527-8f49-b567a095e59b" providerId="ADAL" clId="{F8B1D05F-2292-4D53-9696-CA273A3B007C}" dt="2022-11-11T15:30:41.858" v="409" actId="478"/>
        <pc:sldMkLst>
          <pc:docMk/>
          <pc:sldMk cId="3150140194" sldId="273"/>
        </pc:sldMkLst>
        <pc:spChg chg="del">
          <ac:chgData name="Wang, Sijia" userId="abf831a3-c58c-4527-8f49-b567a095e59b" providerId="ADAL" clId="{F8B1D05F-2292-4D53-9696-CA273A3B007C}" dt="2022-11-11T15:30:41.858" v="409" actId="478"/>
          <ac:spMkLst>
            <pc:docMk/>
            <pc:sldMk cId="3150140194" sldId="273"/>
            <ac:spMk id="7" creationId="{00000000-0000-0000-0000-000000000000}"/>
          </ac:spMkLst>
        </pc:spChg>
        <pc:graphicFrameChg chg="modGraphic">
          <ac:chgData name="Wang, Sijia" userId="abf831a3-c58c-4527-8f49-b567a095e59b" providerId="ADAL" clId="{F8B1D05F-2292-4D53-9696-CA273A3B007C}" dt="2022-11-10T16:56:34.696" v="388" actId="20577"/>
          <ac:graphicFrameMkLst>
            <pc:docMk/>
            <pc:sldMk cId="3150140194" sldId="273"/>
            <ac:graphicFrameMk id="5" creationId="{95369BC8-83FD-4BE2-8E13-A9F9838CCDA0}"/>
          </ac:graphicFrameMkLst>
        </pc:graphicFrameChg>
      </pc:sldChg>
      <pc:sldChg chg="delSp modSp mod">
        <pc:chgData name="Wang, Sijia" userId="abf831a3-c58c-4527-8f49-b567a095e59b" providerId="ADAL" clId="{F8B1D05F-2292-4D53-9696-CA273A3B007C}" dt="2022-11-11T15:30:44.490" v="410" actId="478"/>
        <pc:sldMkLst>
          <pc:docMk/>
          <pc:sldMk cId="3663470866" sldId="274"/>
        </pc:sldMkLst>
        <pc:spChg chg="mod">
          <ac:chgData name="Wang, Sijia" userId="abf831a3-c58c-4527-8f49-b567a095e59b" providerId="ADAL" clId="{F8B1D05F-2292-4D53-9696-CA273A3B007C}" dt="2022-11-10T16:57:58.775" v="407" actId="20577"/>
          <ac:spMkLst>
            <pc:docMk/>
            <pc:sldMk cId="3663470866" sldId="274"/>
            <ac:spMk id="3" creationId="{00000000-0000-0000-0000-000000000000}"/>
          </ac:spMkLst>
        </pc:spChg>
        <pc:spChg chg="del">
          <ac:chgData name="Wang, Sijia" userId="abf831a3-c58c-4527-8f49-b567a095e59b" providerId="ADAL" clId="{F8B1D05F-2292-4D53-9696-CA273A3B007C}" dt="2022-11-11T15:30:44.490" v="410" actId="478"/>
          <ac:spMkLst>
            <pc:docMk/>
            <pc:sldMk cId="3663470866" sldId="274"/>
            <ac:spMk id="7" creationId="{00000000-0000-0000-0000-000000000000}"/>
          </ac:spMkLst>
        </pc:spChg>
        <pc:graphicFrameChg chg="modGraphic">
          <ac:chgData name="Wang, Sijia" userId="abf831a3-c58c-4527-8f49-b567a095e59b" providerId="ADAL" clId="{F8B1D05F-2292-4D53-9696-CA273A3B007C}" dt="2022-11-10T16:56:54.198" v="397" actId="20577"/>
          <ac:graphicFrameMkLst>
            <pc:docMk/>
            <pc:sldMk cId="3663470866" sldId="274"/>
            <ac:graphicFrameMk id="5" creationId="{95369BC8-83FD-4BE2-8E13-A9F9838CCDA0}"/>
          </ac:graphicFrameMkLst>
        </pc:graphicFrameChg>
      </pc:sldChg>
      <pc:sldChg chg="delSp modSp mod modAnim">
        <pc:chgData name="Wang, Sijia" userId="abf831a3-c58c-4527-8f49-b567a095e59b" providerId="ADAL" clId="{F8B1D05F-2292-4D53-9696-CA273A3B007C}" dt="2022-11-11T15:30:47.178" v="411" actId="478"/>
        <pc:sldMkLst>
          <pc:docMk/>
          <pc:sldMk cId="4288332313" sldId="275"/>
        </pc:sldMkLst>
        <pc:spChg chg="mod">
          <ac:chgData name="Wang, Sijia" userId="abf831a3-c58c-4527-8f49-b567a095e59b" providerId="ADAL" clId="{F8B1D05F-2292-4D53-9696-CA273A3B007C}" dt="2022-11-10T16:04:50.773" v="45" actId="20577"/>
          <ac:spMkLst>
            <pc:docMk/>
            <pc:sldMk cId="4288332313" sldId="275"/>
            <ac:spMk id="2" creationId="{00000000-0000-0000-0000-000000000000}"/>
          </ac:spMkLst>
        </pc:spChg>
        <pc:spChg chg="mod">
          <ac:chgData name="Wang, Sijia" userId="abf831a3-c58c-4527-8f49-b567a095e59b" providerId="ADAL" clId="{F8B1D05F-2292-4D53-9696-CA273A3B007C}" dt="2022-11-10T16:09:00.101" v="355" actId="20577"/>
          <ac:spMkLst>
            <pc:docMk/>
            <pc:sldMk cId="4288332313" sldId="275"/>
            <ac:spMk id="3" creationId="{00000000-0000-0000-0000-000000000000}"/>
          </ac:spMkLst>
        </pc:spChg>
        <pc:spChg chg="del">
          <ac:chgData name="Wang, Sijia" userId="abf831a3-c58c-4527-8f49-b567a095e59b" providerId="ADAL" clId="{F8B1D05F-2292-4D53-9696-CA273A3B007C}" dt="2022-11-11T15:30:47.178" v="411" actId="478"/>
          <ac:spMkLst>
            <pc:docMk/>
            <pc:sldMk cId="4288332313" sldId="275"/>
            <ac:spMk id="7" creationId="{00000000-0000-0000-0000-000000000000}"/>
          </ac:spMkLst>
        </pc:spChg>
      </pc:sldChg>
      <pc:sldChg chg="delSp mod">
        <pc:chgData name="Wang, Sijia" userId="abf831a3-c58c-4527-8f49-b567a095e59b" providerId="ADAL" clId="{F8B1D05F-2292-4D53-9696-CA273A3B007C}" dt="2022-11-11T15:30:49.659" v="412" actId="478"/>
        <pc:sldMkLst>
          <pc:docMk/>
          <pc:sldMk cId="559200873" sldId="277"/>
        </pc:sldMkLst>
        <pc:spChg chg="del">
          <ac:chgData name="Wang, Sijia" userId="abf831a3-c58c-4527-8f49-b567a095e59b" providerId="ADAL" clId="{F8B1D05F-2292-4D53-9696-CA273A3B007C}" dt="2022-11-11T15:30:49.659" v="412" actId="478"/>
          <ac:spMkLst>
            <pc:docMk/>
            <pc:sldMk cId="559200873" sldId="277"/>
            <ac:spMk id="7" creationId="{00000000-0000-0000-0000-000000000000}"/>
          </ac:spMkLst>
        </pc:spChg>
      </pc:sldChg>
      <pc:sldChg chg="delSp mod">
        <pc:chgData name="Wang, Sijia" userId="abf831a3-c58c-4527-8f49-b567a095e59b" providerId="ADAL" clId="{F8B1D05F-2292-4D53-9696-CA273A3B007C}" dt="2022-11-11T15:30:54.279" v="413" actId="478"/>
        <pc:sldMkLst>
          <pc:docMk/>
          <pc:sldMk cId="447570815" sldId="278"/>
        </pc:sldMkLst>
        <pc:spChg chg="del">
          <ac:chgData name="Wang, Sijia" userId="abf831a3-c58c-4527-8f49-b567a095e59b" providerId="ADAL" clId="{F8B1D05F-2292-4D53-9696-CA273A3B007C}" dt="2022-11-11T15:30:54.279" v="413" actId="478"/>
          <ac:spMkLst>
            <pc:docMk/>
            <pc:sldMk cId="447570815" sldId="278"/>
            <ac:spMk id="7" creationId="{00000000-0000-0000-0000-000000000000}"/>
          </ac:spMkLst>
        </pc:spChg>
      </pc:sldChg>
      <pc:sldChg chg="delSp mod">
        <pc:chgData name="Wang, Sijia" userId="abf831a3-c58c-4527-8f49-b567a095e59b" providerId="ADAL" clId="{F8B1D05F-2292-4D53-9696-CA273A3B007C}" dt="2022-11-11T15:30:58.180" v="414" actId="478"/>
        <pc:sldMkLst>
          <pc:docMk/>
          <pc:sldMk cId="3594675795" sldId="279"/>
        </pc:sldMkLst>
        <pc:spChg chg="del">
          <ac:chgData name="Wang, Sijia" userId="abf831a3-c58c-4527-8f49-b567a095e59b" providerId="ADAL" clId="{F8B1D05F-2292-4D53-9696-CA273A3B007C}" dt="2022-11-11T15:30:58.180" v="414" actId="478"/>
          <ac:spMkLst>
            <pc:docMk/>
            <pc:sldMk cId="3594675795" sldId="279"/>
            <ac:spMk id="7" creationId="{00000000-0000-0000-0000-000000000000}"/>
          </ac:spMkLst>
        </pc:spChg>
      </pc:sldChg>
      <pc:sldChg chg="delSp mod">
        <pc:chgData name="Wang, Sijia" userId="abf831a3-c58c-4527-8f49-b567a095e59b" providerId="ADAL" clId="{F8B1D05F-2292-4D53-9696-CA273A3B007C}" dt="2022-11-11T15:31:01.091" v="415" actId="478"/>
        <pc:sldMkLst>
          <pc:docMk/>
          <pc:sldMk cId="3583729056" sldId="280"/>
        </pc:sldMkLst>
        <pc:spChg chg="del">
          <ac:chgData name="Wang, Sijia" userId="abf831a3-c58c-4527-8f49-b567a095e59b" providerId="ADAL" clId="{F8B1D05F-2292-4D53-9696-CA273A3B007C}" dt="2022-11-11T15:31:01.091" v="415" actId="478"/>
          <ac:spMkLst>
            <pc:docMk/>
            <pc:sldMk cId="3583729056" sldId="280"/>
            <ac:spMk id="7" creationId="{00000000-0000-0000-0000-000000000000}"/>
          </ac:spMkLst>
        </pc:spChg>
      </pc:sldChg>
      <pc:sldChg chg="delSp mod">
        <pc:chgData name="Wang, Sijia" userId="abf831a3-c58c-4527-8f49-b567a095e59b" providerId="ADAL" clId="{F8B1D05F-2292-4D53-9696-CA273A3B007C}" dt="2022-11-11T15:31:03.845" v="416" actId="478"/>
        <pc:sldMkLst>
          <pc:docMk/>
          <pc:sldMk cId="444306996" sldId="281"/>
        </pc:sldMkLst>
        <pc:spChg chg="del">
          <ac:chgData name="Wang, Sijia" userId="abf831a3-c58c-4527-8f49-b567a095e59b" providerId="ADAL" clId="{F8B1D05F-2292-4D53-9696-CA273A3B007C}" dt="2022-11-11T15:31:03.845" v="416" actId="478"/>
          <ac:spMkLst>
            <pc:docMk/>
            <pc:sldMk cId="444306996" sldId="281"/>
            <ac:spMk id="7" creationId="{00000000-0000-0000-0000-000000000000}"/>
          </ac:spMkLst>
        </pc:spChg>
      </pc:sldChg>
      <pc:sldChg chg="delSp modSp mod">
        <pc:chgData name="Wang, Sijia" userId="abf831a3-c58c-4527-8f49-b567a095e59b" providerId="ADAL" clId="{F8B1D05F-2292-4D53-9696-CA273A3B007C}" dt="2022-11-11T15:31:06.424" v="417" actId="478"/>
        <pc:sldMkLst>
          <pc:docMk/>
          <pc:sldMk cId="1799168379" sldId="282"/>
        </pc:sldMkLst>
        <pc:spChg chg="mod">
          <ac:chgData name="Wang, Sijia" userId="abf831a3-c58c-4527-8f49-b567a095e59b" providerId="ADAL" clId="{F8B1D05F-2292-4D53-9696-CA273A3B007C}" dt="2022-11-10T16:10:26.324" v="366" actId="20577"/>
          <ac:spMkLst>
            <pc:docMk/>
            <pc:sldMk cId="1799168379" sldId="282"/>
            <ac:spMk id="5" creationId="{AFEFCE72-76CC-482B-88F5-2A2E80696629}"/>
          </ac:spMkLst>
        </pc:spChg>
        <pc:spChg chg="del">
          <ac:chgData name="Wang, Sijia" userId="abf831a3-c58c-4527-8f49-b567a095e59b" providerId="ADAL" clId="{F8B1D05F-2292-4D53-9696-CA273A3B007C}" dt="2022-11-11T15:31:06.424" v="417" actId="478"/>
          <ac:spMkLst>
            <pc:docMk/>
            <pc:sldMk cId="1799168379" sldId="282"/>
            <ac:spMk id="7" creationId="{00000000-0000-0000-0000-000000000000}"/>
          </ac:spMkLst>
        </pc:spChg>
      </pc:sldChg>
      <pc:sldChg chg="addSp delSp modSp add del">
        <pc:chgData name="Wang, Sijia" userId="abf831a3-c58c-4527-8f49-b567a095e59b" providerId="ADAL" clId="{F8B1D05F-2292-4D53-9696-CA273A3B007C}" dt="2022-11-10T16:02:54.622" v="40" actId="47"/>
        <pc:sldMkLst>
          <pc:docMk/>
          <pc:sldMk cId="3657045495" sldId="283"/>
        </pc:sldMkLst>
        <pc:spChg chg="add del mod">
          <ac:chgData name="Wang, Sijia" userId="abf831a3-c58c-4527-8f49-b567a095e59b" providerId="ADAL" clId="{F8B1D05F-2292-4D53-9696-CA273A3B007C}" dt="2022-11-10T16:02:09.163" v="38" actId="14826"/>
          <ac:spMkLst>
            <pc:docMk/>
            <pc:sldMk cId="3657045495" sldId="283"/>
            <ac:spMk id="2" creationId="{9C31E9DA-5B20-4C01-9A4B-A72950C47A52}"/>
          </ac:spMkLst>
        </pc:spChg>
        <pc:picChg chg="mod">
          <ac:chgData name="Wang, Sijia" userId="abf831a3-c58c-4527-8f49-b567a095e59b" providerId="ADAL" clId="{F8B1D05F-2292-4D53-9696-CA273A3B007C}" dt="2022-11-10T16:02:09.163" v="38" actId="14826"/>
          <ac:picMkLst>
            <pc:docMk/>
            <pc:sldMk cId="3657045495" sldId="283"/>
            <ac:picMk id="10" creationId="{00000000-0000-0000-0000-000000000000}"/>
          </ac:picMkLst>
        </pc:picChg>
      </pc:sldChg>
    </pc:docChg>
  </pc:docChgLst>
  <pc:docChgLst>
    <pc:chgData name="Wang, Sijia" userId="abf831a3-c58c-4527-8f49-b567a095e59b" providerId="ADAL" clId="{A4DF6375-CEFE-4125-9C60-71ECD80F5A83}"/>
    <pc:docChg chg="undo custSel addSld modSld sldOrd addSection modSection">
      <pc:chgData name="Wang, Sijia" userId="abf831a3-c58c-4527-8f49-b567a095e59b" providerId="ADAL" clId="{A4DF6375-CEFE-4125-9C60-71ECD80F5A83}" dt="2022-12-15T19:42:07.464" v="1628" actId="6549"/>
      <pc:docMkLst>
        <pc:docMk/>
      </pc:docMkLst>
      <pc:sldChg chg="modSp mod">
        <pc:chgData name="Wang, Sijia" userId="abf831a3-c58c-4527-8f49-b567a095e59b" providerId="ADAL" clId="{A4DF6375-CEFE-4125-9C60-71ECD80F5A83}" dt="2022-12-15T18:35:45.001" v="1557" actId="20577"/>
        <pc:sldMkLst>
          <pc:docMk/>
          <pc:sldMk cId="1004495382" sldId="283"/>
        </pc:sldMkLst>
        <pc:spChg chg="mod">
          <ac:chgData name="Wang, Sijia" userId="abf831a3-c58c-4527-8f49-b567a095e59b" providerId="ADAL" clId="{A4DF6375-CEFE-4125-9C60-71ECD80F5A83}" dt="2022-12-15T18:35:45.001" v="1557" actId="20577"/>
          <ac:spMkLst>
            <pc:docMk/>
            <pc:sldMk cId="1004495382" sldId="283"/>
            <ac:spMk id="5" creationId="{00000000-0000-0000-0000-000000000000}"/>
          </ac:spMkLst>
        </pc:spChg>
      </pc:sldChg>
      <pc:sldChg chg="modSp add mod ord">
        <pc:chgData name="Wang, Sijia" userId="abf831a3-c58c-4527-8f49-b567a095e59b" providerId="ADAL" clId="{A4DF6375-CEFE-4125-9C60-71ECD80F5A83}" dt="2022-12-15T16:59:21.117" v="1550" actId="20577"/>
        <pc:sldMkLst>
          <pc:docMk/>
          <pc:sldMk cId="2331170302" sldId="289"/>
        </pc:sldMkLst>
        <pc:spChg chg="mod">
          <ac:chgData name="Wang, Sijia" userId="abf831a3-c58c-4527-8f49-b567a095e59b" providerId="ADAL" clId="{A4DF6375-CEFE-4125-9C60-71ECD80F5A83}" dt="2022-12-15T16:59:21.117" v="1550" actId="20577"/>
          <ac:spMkLst>
            <pc:docMk/>
            <pc:sldMk cId="2331170302" sldId="289"/>
            <ac:spMk id="5" creationId="{00000000-0000-0000-0000-000000000000}"/>
          </ac:spMkLst>
        </pc:spChg>
      </pc:sldChg>
      <pc:sldChg chg="modSp add mod ord">
        <pc:chgData name="Wang, Sijia" userId="abf831a3-c58c-4527-8f49-b567a095e59b" providerId="ADAL" clId="{A4DF6375-CEFE-4125-9C60-71ECD80F5A83}" dt="2022-12-15T16:02:39.831" v="1534" actId="20577"/>
        <pc:sldMkLst>
          <pc:docMk/>
          <pc:sldMk cId="131433350" sldId="290"/>
        </pc:sldMkLst>
        <pc:spChg chg="mod">
          <ac:chgData name="Wang, Sijia" userId="abf831a3-c58c-4527-8f49-b567a095e59b" providerId="ADAL" clId="{A4DF6375-CEFE-4125-9C60-71ECD80F5A83}" dt="2022-12-15T16:02:39.831" v="1534" actId="20577"/>
          <ac:spMkLst>
            <pc:docMk/>
            <pc:sldMk cId="131433350" sldId="290"/>
            <ac:spMk id="5" creationId="{AFEFCE72-76CC-482B-88F5-2A2E80696629}"/>
          </ac:spMkLst>
        </pc:spChg>
      </pc:sldChg>
      <pc:sldChg chg="delSp modSp add mod ord">
        <pc:chgData name="Wang, Sijia" userId="abf831a3-c58c-4527-8f49-b567a095e59b" providerId="ADAL" clId="{A4DF6375-CEFE-4125-9C60-71ECD80F5A83}" dt="2022-12-15T15:43:39.032" v="634" actId="478"/>
        <pc:sldMkLst>
          <pc:docMk/>
          <pc:sldMk cId="2505186403" sldId="291"/>
        </pc:sldMkLst>
        <pc:spChg chg="mod">
          <ac:chgData name="Wang, Sijia" userId="abf831a3-c58c-4527-8f49-b567a095e59b" providerId="ADAL" clId="{A4DF6375-CEFE-4125-9C60-71ECD80F5A83}" dt="2022-12-14T22:46:22.014" v="68" actId="20577"/>
          <ac:spMkLst>
            <pc:docMk/>
            <pc:sldMk cId="2505186403" sldId="291"/>
            <ac:spMk id="2" creationId="{00000000-0000-0000-0000-000000000000}"/>
          </ac:spMkLst>
        </pc:spChg>
        <pc:spChg chg="mod">
          <ac:chgData name="Wang, Sijia" userId="abf831a3-c58c-4527-8f49-b567a095e59b" providerId="ADAL" clId="{A4DF6375-CEFE-4125-9C60-71ECD80F5A83}" dt="2022-12-14T22:58:29.241" v="228" actId="20577"/>
          <ac:spMkLst>
            <pc:docMk/>
            <pc:sldMk cId="2505186403" sldId="291"/>
            <ac:spMk id="3" creationId="{00000000-0000-0000-0000-000000000000}"/>
          </ac:spMkLst>
        </pc:spChg>
        <pc:graphicFrameChg chg="modGraphic">
          <ac:chgData name="Wang, Sijia" userId="abf831a3-c58c-4527-8f49-b567a095e59b" providerId="ADAL" clId="{A4DF6375-CEFE-4125-9C60-71ECD80F5A83}" dt="2022-12-15T15:43:34.050" v="631" actId="20577"/>
          <ac:graphicFrameMkLst>
            <pc:docMk/>
            <pc:sldMk cId="2505186403" sldId="291"/>
            <ac:graphicFrameMk id="5" creationId="{95369BC8-83FD-4BE2-8E13-A9F9838CCDA0}"/>
          </ac:graphicFrameMkLst>
        </pc:graphicFrameChg>
        <pc:graphicFrameChg chg="del mod">
          <ac:chgData name="Wang, Sijia" userId="abf831a3-c58c-4527-8f49-b567a095e59b" providerId="ADAL" clId="{A4DF6375-CEFE-4125-9C60-71ECD80F5A83}" dt="2022-12-15T15:43:37.608" v="633" actId="478"/>
          <ac:graphicFrameMkLst>
            <pc:docMk/>
            <pc:sldMk cId="2505186403" sldId="291"/>
            <ac:graphicFrameMk id="10" creationId="{39F98D6B-D371-4760-B147-CCCBC08AC838}"/>
          </ac:graphicFrameMkLst>
        </pc:graphicFrameChg>
        <pc:graphicFrameChg chg="del">
          <ac:chgData name="Wang, Sijia" userId="abf831a3-c58c-4527-8f49-b567a095e59b" providerId="ADAL" clId="{A4DF6375-CEFE-4125-9C60-71ECD80F5A83}" dt="2022-12-15T15:43:39.032" v="634" actId="478"/>
          <ac:graphicFrameMkLst>
            <pc:docMk/>
            <pc:sldMk cId="2505186403" sldId="291"/>
            <ac:graphicFrameMk id="13" creationId="{F95B359F-0A63-4EBD-AA8B-9997ED99C1C7}"/>
          </ac:graphicFrameMkLst>
        </pc:graphicFrameChg>
      </pc:sldChg>
      <pc:sldChg chg="delSp modSp add mod ord delAnim">
        <pc:chgData name="Wang, Sijia" userId="abf831a3-c58c-4527-8f49-b567a095e59b" providerId="ADAL" clId="{A4DF6375-CEFE-4125-9C60-71ECD80F5A83}" dt="2022-12-15T18:03:55.961" v="1551" actId="20577"/>
        <pc:sldMkLst>
          <pc:docMk/>
          <pc:sldMk cId="399759450" sldId="292"/>
        </pc:sldMkLst>
        <pc:spChg chg="mod">
          <ac:chgData name="Wang, Sijia" userId="abf831a3-c58c-4527-8f49-b567a095e59b" providerId="ADAL" clId="{A4DF6375-CEFE-4125-9C60-71ECD80F5A83}" dt="2022-12-15T18:03:55.961" v="1551" actId="20577"/>
          <ac:spMkLst>
            <pc:docMk/>
            <pc:sldMk cId="399759450" sldId="292"/>
            <ac:spMk id="2" creationId="{00000000-0000-0000-0000-000000000000}"/>
          </ac:spMkLst>
        </pc:spChg>
        <pc:spChg chg="del">
          <ac:chgData name="Wang, Sijia" userId="abf831a3-c58c-4527-8f49-b567a095e59b" providerId="ADAL" clId="{A4DF6375-CEFE-4125-9C60-71ECD80F5A83}" dt="2022-12-14T22:57:59.969" v="209" actId="478"/>
          <ac:spMkLst>
            <pc:docMk/>
            <pc:sldMk cId="399759450" sldId="292"/>
            <ac:spMk id="3" creationId="{DA1E18B7-795A-45CA-A31F-C0030D0F773C}"/>
          </ac:spMkLst>
        </pc:spChg>
        <pc:spChg chg="mod">
          <ac:chgData name="Wang, Sijia" userId="abf831a3-c58c-4527-8f49-b567a095e59b" providerId="ADAL" clId="{A4DF6375-CEFE-4125-9C60-71ECD80F5A83}" dt="2022-12-14T23:15:14.073" v="533" actId="20577"/>
          <ac:spMkLst>
            <pc:docMk/>
            <pc:sldMk cId="399759450" sldId="292"/>
            <ac:spMk id="5" creationId="{AFEFCE72-76CC-482B-88F5-2A2E80696629}"/>
          </ac:spMkLst>
        </pc:spChg>
      </pc:sldChg>
      <pc:sldChg chg="addSp delSp modSp add mod">
        <pc:chgData name="Wang, Sijia" userId="abf831a3-c58c-4527-8f49-b567a095e59b" providerId="ADAL" clId="{A4DF6375-CEFE-4125-9C60-71ECD80F5A83}" dt="2022-12-15T16:11:06.366" v="1548" actId="404"/>
        <pc:sldMkLst>
          <pc:docMk/>
          <pc:sldMk cId="2086948760" sldId="293"/>
        </pc:sldMkLst>
        <pc:spChg chg="mod">
          <ac:chgData name="Wang, Sijia" userId="abf831a3-c58c-4527-8f49-b567a095e59b" providerId="ADAL" clId="{A4DF6375-CEFE-4125-9C60-71ECD80F5A83}" dt="2022-12-15T15:44:55.645" v="682" actId="20577"/>
          <ac:spMkLst>
            <pc:docMk/>
            <pc:sldMk cId="2086948760" sldId="293"/>
            <ac:spMk id="2" creationId="{00000000-0000-0000-0000-000000000000}"/>
          </ac:spMkLst>
        </pc:spChg>
        <pc:spChg chg="del">
          <ac:chgData name="Wang, Sijia" userId="abf831a3-c58c-4527-8f49-b567a095e59b" providerId="ADAL" clId="{A4DF6375-CEFE-4125-9C60-71ECD80F5A83}" dt="2022-12-15T15:45:34.137" v="683" actId="478"/>
          <ac:spMkLst>
            <pc:docMk/>
            <pc:sldMk cId="2086948760" sldId="293"/>
            <ac:spMk id="5" creationId="{AFEFCE72-76CC-482B-88F5-2A2E80696629}"/>
          </ac:spMkLst>
        </pc:spChg>
        <pc:spChg chg="add del mod">
          <ac:chgData name="Wang, Sijia" userId="abf831a3-c58c-4527-8f49-b567a095e59b" providerId="ADAL" clId="{A4DF6375-CEFE-4125-9C60-71ECD80F5A83}" dt="2022-12-15T15:45:40.559" v="685" actId="478"/>
          <ac:spMkLst>
            <pc:docMk/>
            <pc:sldMk cId="2086948760" sldId="293"/>
            <ac:spMk id="6" creationId="{5FCAA484-6E5D-41C5-8F86-0DEE864CE5BD}"/>
          </ac:spMkLst>
        </pc:spChg>
        <pc:spChg chg="add mod">
          <ac:chgData name="Wang, Sijia" userId="abf831a3-c58c-4527-8f49-b567a095e59b" providerId="ADAL" clId="{A4DF6375-CEFE-4125-9C60-71ECD80F5A83}" dt="2022-12-15T16:11:06.366" v="1548" actId="404"/>
          <ac:spMkLst>
            <pc:docMk/>
            <pc:sldMk cId="2086948760" sldId="293"/>
            <ac:spMk id="9" creationId="{B71D2EFD-E8DA-4667-B9D6-6116232DCB8D}"/>
          </ac:spMkLst>
        </pc:spChg>
        <pc:picChg chg="add mod">
          <ac:chgData name="Wang, Sijia" userId="abf831a3-c58c-4527-8f49-b567a095e59b" providerId="ADAL" clId="{A4DF6375-CEFE-4125-9C60-71ECD80F5A83}" dt="2022-12-15T15:55:54.480" v="1145" actId="1076"/>
          <ac:picMkLst>
            <pc:docMk/>
            <pc:sldMk cId="2086948760" sldId="293"/>
            <ac:picMk id="8" creationId="{347AA35E-5C90-4BE4-830A-AAD395E53AA4}"/>
          </ac:picMkLst>
        </pc:picChg>
      </pc:sldChg>
      <pc:sldChg chg="modSp add mod ord">
        <pc:chgData name="Wang, Sijia" userId="abf831a3-c58c-4527-8f49-b567a095e59b" providerId="ADAL" clId="{A4DF6375-CEFE-4125-9C60-71ECD80F5A83}" dt="2022-12-15T18:40:00.768" v="1581" actId="20577"/>
        <pc:sldMkLst>
          <pc:docMk/>
          <pc:sldMk cId="3061726862" sldId="294"/>
        </pc:sldMkLst>
        <pc:spChg chg="mod">
          <ac:chgData name="Wang, Sijia" userId="abf831a3-c58c-4527-8f49-b567a095e59b" providerId="ADAL" clId="{A4DF6375-CEFE-4125-9C60-71ECD80F5A83}" dt="2022-12-15T18:40:00.768" v="1581" actId="20577"/>
          <ac:spMkLst>
            <pc:docMk/>
            <pc:sldMk cId="3061726862" sldId="294"/>
            <ac:spMk id="5" creationId="{AFEFCE72-76CC-482B-88F5-2A2E80696629}"/>
          </ac:spMkLst>
        </pc:spChg>
      </pc:sldChg>
      <pc:sldChg chg="addSp delSp modSp add mod ord">
        <pc:chgData name="Wang, Sijia" userId="abf831a3-c58c-4527-8f49-b567a095e59b" providerId="ADAL" clId="{A4DF6375-CEFE-4125-9C60-71ECD80F5A83}" dt="2022-12-15T19:42:07.464" v="1628" actId="6549"/>
        <pc:sldMkLst>
          <pc:docMk/>
          <pc:sldMk cId="3162868782" sldId="295"/>
        </pc:sldMkLst>
        <pc:spChg chg="add del mod">
          <ac:chgData name="Wang, Sijia" userId="abf831a3-c58c-4527-8f49-b567a095e59b" providerId="ADAL" clId="{A4DF6375-CEFE-4125-9C60-71ECD80F5A83}" dt="2022-12-15T19:42:07.464" v="1628" actId="6549"/>
          <ac:spMkLst>
            <pc:docMk/>
            <pc:sldMk cId="3162868782" sldId="295"/>
            <ac:spMk id="4" creationId="{8E45BBE6-AD0D-480A-859B-CF6A0156B83F}"/>
          </ac:spMkLst>
        </pc:spChg>
      </pc:sldChg>
    </pc:docChg>
  </pc:docChgLst>
  <pc:docChgLst>
    <pc:chgData name="Wang, Sijia" userId="abf831a3-c58c-4527-8f49-b567a095e59b" providerId="ADAL" clId="{4ABE4346-10B2-4BFA-B661-619B6B515481}"/>
    <pc:docChg chg="undo custSel addSld delSld modSld sldOrd modSection">
      <pc:chgData name="Wang, Sijia" userId="abf831a3-c58c-4527-8f49-b567a095e59b" providerId="ADAL" clId="{4ABE4346-10B2-4BFA-B661-619B6B515481}" dt="2023-07-20T15:34:24.742" v="521" actId="20577"/>
      <pc:docMkLst>
        <pc:docMk/>
      </pc:docMkLst>
      <pc:sldChg chg="modSp mod">
        <pc:chgData name="Wang, Sijia" userId="abf831a3-c58c-4527-8f49-b567a095e59b" providerId="ADAL" clId="{4ABE4346-10B2-4BFA-B661-619B6B515481}" dt="2023-07-20T15:06:59.066" v="8" actId="20577"/>
        <pc:sldMkLst>
          <pc:docMk/>
          <pc:sldMk cId="1789306496" sldId="308"/>
        </pc:sldMkLst>
        <pc:spChg chg="mod">
          <ac:chgData name="Wang, Sijia" userId="abf831a3-c58c-4527-8f49-b567a095e59b" providerId="ADAL" clId="{4ABE4346-10B2-4BFA-B661-619B6B515481}" dt="2023-07-20T15:06:59.066" v="8" actId="20577"/>
          <ac:spMkLst>
            <pc:docMk/>
            <pc:sldMk cId="1789306496" sldId="308"/>
            <ac:spMk id="5" creationId="{AFEFCE72-76CC-482B-88F5-2A2E80696629}"/>
          </ac:spMkLst>
        </pc:spChg>
      </pc:sldChg>
      <pc:sldChg chg="modSp mod">
        <pc:chgData name="Wang, Sijia" userId="abf831a3-c58c-4527-8f49-b567a095e59b" providerId="ADAL" clId="{4ABE4346-10B2-4BFA-B661-619B6B515481}" dt="2023-07-20T15:34:24.742" v="521" actId="20577"/>
        <pc:sldMkLst>
          <pc:docMk/>
          <pc:sldMk cId="2522513417" sldId="311"/>
        </pc:sldMkLst>
        <pc:spChg chg="mod">
          <ac:chgData name="Wang, Sijia" userId="abf831a3-c58c-4527-8f49-b567a095e59b" providerId="ADAL" clId="{4ABE4346-10B2-4BFA-B661-619B6B515481}" dt="2023-07-20T15:34:24.742" v="521" actId="20577"/>
          <ac:spMkLst>
            <pc:docMk/>
            <pc:sldMk cId="2522513417" sldId="311"/>
            <ac:spMk id="7" creationId="{FBC92B2E-9B63-A6EC-748D-5881D49C8DFA}"/>
          </ac:spMkLst>
        </pc:spChg>
      </pc:sldChg>
      <pc:sldChg chg="modSp mod">
        <pc:chgData name="Wang, Sijia" userId="abf831a3-c58c-4527-8f49-b567a095e59b" providerId="ADAL" clId="{4ABE4346-10B2-4BFA-B661-619B6B515481}" dt="2023-07-20T15:32:33.651" v="455" actId="20577"/>
        <pc:sldMkLst>
          <pc:docMk/>
          <pc:sldMk cId="3159192439" sldId="317"/>
        </pc:sldMkLst>
        <pc:spChg chg="mod">
          <ac:chgData name="Wang, Sijia" userId="abf831a3-c58c-4527-8f49-b567a095e59b" providerId="ADAL" clId="{4ABE4346-10B2-4BFA-B661-619B6B515481}" dt="2023-07-20T15:08:11.710" v="33" actId="5793"/>
          <ac:spMkLst>
            <pc:docMk/>
            <pc:sldMk cId="3159192439" sldId="317"/>
            <ac:spMk id="2" creationId="{00000000-0000-0000-0000-000000000000}"/>
          </ac:spMkLst>
        </pc:spChg>
        <pc:spChg chg="mod">
          <ac:chgData name="Wang, Sijia" userId="abf831a3-c58c-4527-8f49-b567a095e59b" providerId="ADAL" clId="{4ABE4346-10B2-4BFA-B661-619B6B515481}" dt="2023-07-20T15:08:37.443" v="53" actId="20577"/>
          <ac:spMkLst>
            <pc:docMk/>
            <pc:sldMk cId="3159192439" sldId="317"/>
            <ac:spMk id="3" creationId="{14A0E4C5-B31A-2068-47CF-A18DDEB34BB6}"/>
          </ac:spMkLst>
        </pc:spChg>
        <pc:spChg chg="mod">
          <ac:chgData name="Wang, Sijia" userId="abf831a3-c58c-4527-8f49-b567a095e59b" providerId="ADAL" clId="{4ABE4346-10B2-4BFA-B661-619B6B515481}" dt="2023-07-20T15:32:33.651" v="455" actId="20577"/>
          <ac:spMkLst>
            <pc:docMk/>
            <pc:sldMk cId="3159192439" sldId="317"/>
            <ac:spMk id="5" creationId="{2FC8E72F-E91E-A48D-F8B5-88A6A1D66EBB}"/>
          </ac:spMkLst>
        </pc:spChg>
      </pc:sldChg>
      <pc:sldChg chg="addSp delSp modSp add mod modClrScheme chgLayout">
        <pc:chgData name="Wang, Sijia" userId="abf831a3-c58c-4527-8f49-b567a095e59b" providerId="ADAL" clId="{4ABE4346-10B2-4BFA-B661-619B6B515481}" dt="2023-07-20T15:17:58.849" v="424" actId="26606"/>
        <pc:sldMkLst>
          <pc:docMk/>
          <pc:sldMk cId="533554099" sldId="318"/>
        </pc:sldMkLst>
        <pc:spChg chg="mod ord">
          <ac:chgData name="Wang, Sijia" userId="abf831a3-c58c-4527-8f49-b567a095e59b" providerId="ADAL" clId="{4ABE4346-10B2-4BFA-B661-619B6B515481}" dt="2023-07-20T15:17:58.849" v="424" actId="26606"/>
          <ac:spMkLst>
            <pc:docMk/>
            <pc:sldMk cId="533554099" sldId="318"/>
            <ac:spMk id="2" creationId="{00000000-0000-0000-0000-000000000000}"/>
          </ac:spMkLst>
        </pc:spChg>
        <pc:spChg chg="del">
          <ac:chgData name="Wang, Sijia" userId="abf831a3-c58c-4527-8f49-b567a095e59b" providerId="ADAL" clId="{4ABE4346-10B2-4BFA-B661-619B6B515481}" dt="2023-07-20T15:14:52.236" v="374" actId="478"/>
          <ac:spMkLst>
            <pc:docMk/>
            <pc:sldMk cId="533554099" sldId="318"/>
            <ac:spMk id="3" creationId="{14A0E4C5-B31A-2068-47CF-A18DDEB34BB6}"/>
          </ac:spMkLst>
        </pc:spChg>
        <pc:spChg chg="mod ord modVis">
          <ac:chgData name="Wang, Sijia" userId="abf831a3-c58c-4527-8f49-b567a095e59b" providerId="ADAL" clId="{4ABE4346-10B2-4BFA-B661-619B6B515481}" dt="2023-07-20T15:17:58.849" v="424" actId="26606"/>
          <ac:spMkLst>
            <pc:docMk/>
            <pc:sldMk cId="533554099" sldId="318"/>
            <ac:spMk id="4" creationId="{00000000-0000-0000-0000-000000000000}"/>
          </ac:spMkLst>
        </pc:spChg>
        <pc:spChg chg="del">
          <ac:chgData name="Wang, Sijia" userId="abf831a3-c58c-4527-8f49-b567a095e59b" providerId="ADAL" clId="{4ABE4346-10B2-4BFA-B661-619B6B515481}" dt="2023-07-20T15:14:39.705" v="336" actId="478"/>
          <ac:spMkLst>
            <pc:docMk/>
            <pc:sldMk cId="533554099" sldId="318"/>
            <ac:spMk id="5" creationId="{2FC8E72F-E91E-A48D-F8B5-88A6A1D66EBB}"/>
          </ac:spMkLst>
        </pc:spChg>
        <pc:spChg chg="add mod">
          <ac:chgData name="Wang, Sijia" userId="abf831a3-c58c-4527-8f49-b567a095e59b" providerId="ADAL" clId="{4ABE4346-10B2-4BFA-B661-619B6B515481}" dt="2023-07-20T15:17:58.849" v="424" actId="26606"/>
          <ac:spMkLst>
            <pc:docMk/>
            <pc:sldMk cId="533554099" sldId="318"/>
            <ac:spMk id="12" creationId="{EB0921C6-0973-3B47-1F9E-FE927DA79A9B}"/>
          </ac:spMkLst>
        </pc:spChg>
        <pc:picChg chg="add mod">
          <ac:chgData name="Wang, Sijia" userId="abf831a3-c58c-4527-8f49-b567a095e59b" providerId="ADAL" clId="{4ABE4346-10B2-4BFA-B661-619B6B515481}" dt="2023-07-20T15:17:58.849" v="424" actId="26606"/>
          <ac:picMkLst>
            <pc:docMk/>
            <pc:sldMk cId="533554099" sldId="318"/>
            <ac:picMk id="7" creationId="{9907BE76-EF83-20B1-AC70-14E57BF96160}"/>
          </ac:picMkLst>
        </pc:picChg>
      </pc:sldChg>
      <pc:sldChg chg="addSp modSp add mod modClrScheme chgLayout">
        <pc:chgData name="Wang, Sijia" userId="abf831a3-c58c-4527-8f49-b567a095e59b" providerId="ADAL" clId="{4ABE4346-10B2-4BFA-B661-619B6B515481}" dt="2023-07-20T15:26:43.772" v="439" actId="26606"/>
        <pc:sldMkLst>
          <pc:docMk/>
          <pc:sldMk cId="2979092679" sldId="319"/>
        </pc:sldMkLst>
        <pc:spChg chg="mod ord">
          <ac:chgData name="Wang, Sijia" userId="abf831a3-c58c-4527-8f49-b567a095e59b" providerId="ADAL" clId="{4ABE4346-10B2-4BFA-B661-619B6B515481}" dt="2023-07-20T15:26:43.772" v="439" actId="26606"/>
          <ac:spMkLst>
            <pc:docMk/>
            <pc:sldMk cId="2979092679" sldId="319"/>
            <ac:spMk id="2" creationId="{00000000-0000-0000-0000-000000000000}"/>
          </ac:spMkLst>
        </pc:spChg>
        <pc:spChg chg="mod ord modVis">
          <ac:chgData name="Wang, Sijia" userId="abf831a3-c58c-4527-8f49-b567a095e59b" providerId="ADAL" clId="{4ABE4346-10B2-4BFA-B661-619B6B515481}" dt="2023-07-20T15:26:43.772" v="439" actId="26606"/>
          <ac:spMkLst>
            <pc:docMk/>
            <pc:sldMk cId="2979092679" sldId="319"/>
            <ac:spMk id="4" creationId="{00000000-0000-0000-0000-000000000000}"/>
          </ac:spMkLst>
        </pc:spChg>
        <pc:spChg chg="add mod">
          <ac:chgData name="Wang, Sijia" userId="abf831a3-c58c-4527-8f49-b567a095e59b" providerId="ADAL" clId="{4ABE4346-10B2-4BFA-B661-619B6B515481}" dt="2023-07-20T15:26:43.772" v="439" actId="26606"/>
          <ac:spMkLst>
            <pc:docMk/>
            <pc:sldMk cId="2979092679" sldId="319"/>
            <ac:spMk id="10" creationId="{67E1381C-6A41-6CE4-386F-423405561CAE}"/>
          </ac:spMkLst>
        </pc:spChg>
        <pc:picChg chg="add mod">
          <ac:chgData name="Wang, Sijia" userId="abf831a3-c58c-4527-8f49-b567a095e59b" providerId="ADAL" clId="{4ABE4346-10B2-4BFA-B661-619B6B515481}" dt="2023-07-20T15:26:43.772" v="439" actId="26606"/>
          <ac:picMkLst>
            <pc:docMk/>
            <pc:sldMk cId="2979092679" sldId="319"/>
            <ac:picMk id="5" creationId="{BF1A3DA4-CDCF-6AFF-0124-3184A2A00887}"/>
          </ac:picMkLst>
        </pc:picChg>
      </pc:sldChg>
      <pc:sldChg chg="addSp delSp modSp add mod">
        <pc:chgData name="Wang, Sijia" userId="abf831a3-c58c-4527-8f49-b567a095e59b" providerId="ADAL" clId="{4ABE4346-10B2-4BFA-B661-619B6B515481}" dt="2023-07-20T15:31:02.248" v="454"/>
        <pc:sldMkLst>
          <pc:docMk/>
          <pc:sldMk cId="3220591517" sldId="320"/>
        </pc:sldMkLst>
        <pc:spChg chg="mod">
          <ac:chgData name="Wang, Sijia" userId="abf831a3-c58c-4527-8f49-b567a095e59b" providerId="ADAL" clId="{4ABE4346-10B2-4BFA-B661-619B6B515481}" dt="2023-07-20T15:15:31.614" v="422" actId="20577"/>
          <ac:spMkLst>
            <pc:docMk/>
            <pc:sldMk cId="3220591517" sldId="320"/>
            <ac:spMk id="2" creationId="{00000000-0000-0000-0000-000000000000}"/>
          </ac:spMkLst>
        </pc:spChg>
        <pc:spChg chg="add mod">
          <ac:chgData name="Wang, Sijia" userId="abf831a3-c58c-4527-8f49-b567a095e59b" providerId="ADAL" clId="{4ABE4346-10B2-4BFA-B661-619B6B515481}" dt="2023-07-20T15:30:49.688" v="451" actId="14100"/>
          <ac:spMkLst>
            <pc:docMk/>
            <pc:sldMk cId="3220591517" sldId="320"/>
            <ac:spMk id="7" creationId="{1BF0CA28-FA58-A886-6FB5-11F230797BA7}"/>
          </ac:spMkLst>
        </pc:spChg>
        <pc:graphicFrameChg chg="add del mod">
          <ac:chgData name="Wang, Sijia" userId="abf831a3-c58c-4527-8f49-b567a095e59b" providerId="ADAL" clId="{4ABE4346-10B2-4BFA-B661-619B6B515481}" dt="2023-07-20T15:30:04.759" v="443"/>
          <ac:graphicFrameMkLst>
            <pc:docMk/>
            <pc:sldMk cId="3220591517" sldId="320"/>
            <ac:graphicFrameMk id="3" creationId="{10F93E9C-17A1-D686-307A-474A99B5EAF8}"/>
          </ac:graphicFrameMkLst>
        </pc:graphicFrameChg>
        <pc:graphicFrameChg chg="add mod">
          <ac:chgData name="Wang, Sijia" userId="abf831a3-c58c-4527-8f49-b567a095e59b" providerId="ADAL" clId="{4ABE4346-10B2-4BFA-B661-619B6B515481}" dt="2023-07-20T15:31:02.248" v="454"/>
          <ac:graphicFrameMkLst>
            <pc:docMk/>
            <pc:sldMk cId="3220591517" sldId="320"/>
            <ac:graphicFrameMk id="5" creationId="{795C5B53-8630-106B-E6E2-93292D357171}"/>
          </ac:graphicFrameMkLst>
        </pc:graphicFrameChg>
      </pc:sldChg>
      <pc:sldChg chg="addSp delSp modSp add del mod ord">
        <pc:chgData name="Wang, Sijia" userId="abf831a3-c58c-4527-8f49-b567a095e59b" providerId="ADAL" clId="{4ABE4346-10B2-4BFA-B661-619B6B515481}" dt="2023-07-20T15:24:01.179" v="435" actId="22"/>
        <pc:sldMkLst>
          <pc:docMk/>
          <pc:sldMk cId="3538365154" sldId="321"/>
        </pc:sldMkLst>
        <pc:spChg chg="mod">
          <ac:chgData name="Wang, Sijia" userId="abf831a3-c58c-4527-8f49-b567a095e59b" providerId="ADAL" clId="{4ABE4346-10B2-4BFA-B661-619B6B515481}" dt="2023-07-20T15:22:02.416" v="431" actId="26606"/>
          <ac:spMkLst>
            <pc:docMk/>
            <pc:sldMk cId="3538365154" sldId="321"/>
            <ac:spMk id="12" creationId="{EB0921C6-0973-3B47-1F9E-FE927DA79A9B}"/>
          </ac:spMkLst>
        </pc:spChg>
        <pc:picChg chg="add del mod ord">
          <ac:chgData name="Wang, Sijia" userId="abf831a3-c58c-4527-8f49-b567a095e59b" providerId="ADAL" clId="{4ABE4346-10B2-4BFA-B661-619B6B515481}" dt="2023-07-20T15:24:00.065" v="434" actId="478"/>
          <ac:picMkLst>
            <pc:docMk/>
            <pc:sldMk cId="3538365154" sldId="321"/>
            <ac:picMk id="5" creationId="{AC4BFBE3-D647-6605-B8FB-938760852479}"/>
          </ac:picMkLst>
        </pc:picChg>
        <pc:picChg chg="del">
          <ac:chgData name="Wang, Sijia" userId="abf831a3-c58c-4527-8f49-b567a095e59b" providerId="ADAL" clId="{4ABE4346-10B2-4BFA-B661-619B6B515481}" dt="2023-07-20T15:19:07.522" v="426" actId="478"/>
          <ac:picMkLst>
            <pc:docMk/>
            <pc:sldMk cId="3538365154" sldId="321"/>
            <ac:picMk id="7" creationId="{9907BE76-EF83-20B1-AC70-14E57BF96160}"/>
          </ac:picMkLst>
        </pc:picChg>
        <pc:picChg chg="add">
          <ac:chgData name="Wang, Sijia" userId="abf831a3-c58c-4527-8f49-b567a095e59b" providerId="ADAL" clId="{4ABE4346-10B2-4BFA-B661-619B6B515481}" dt="2023-07-20T15:24:01.179" v="435" actId="22"/>
          <ac:picMkLst>
            <pc:docMk/>
            <pc:sldMk cId="3538365154" sldId="321"/>
            <ac:picMk id="8" creationId="{A1300AA9-DCB1-B9FF-B7AA-CE6C170E674D}"/>
          </ac:picMkLst>
        </pc:picChg>
      </pc:sldChg>
      <pc:sldChg chg="add del">
        <pc:chgData name="Wang, Sijia" userId="abf831a3-c58c-4527-8f49-b567a095e59b" providerId="ADAL" clId="{4ABE4346-10B2-4BFA-B661-619B6B515481}" dt="2023-07-20T15:24:16.809" v="437" actId="47"/>
        <pc:sldMkLst>
          <pc:docMk/>
          <pc:sldMk cId="370474868" sldId="322"/>
        </pc:sldMkLst>
      </pc:sldChg>
    </pc:docChg>
  </pc:docChgLst>
  <pc:docChgLst>
    <pc:chgData name="Wang, Sijia" userId="abf831a3-c58c-4527-8f49-b567a095e59b" providerId="ADAL" clId="{9455475E-0910-472D-845F-F7043343A466}"/>
    <pc:docChg chg="undo custSel addSld modSld sldOrd addSection modSection">
      <pc:chgData name="Wang, Sijia" userId="abf831a3-c58c-4527-8f49-b567a095e59b" providerId="ADAL" clId="{9455475E-0910-472D-845F-F7043343A466}" dt="2023-03-28T16:51:50.868" v="4062" actId="20577"/>
      <pc:docMkLst>
        <pc:docMk/>
      </pc:docMkLst>
      <pc:sldChg chg="modSp mod">
        <pc:chgData name="Wang, Sijia" userId="abf831a3-c58c-4527-8f49-b567a095e59b" providerId="ADAL" clId="{9455475E-0910-472D-845F-F7043343A466}" dt="2023-03-27T20:44:56.035" v="1809" actId="20577"/>
        <pc:sldMkLst>
          <pc:docMk/>
          <pc:sldMk cId="1962481082" sldId="305"/>
        </pc:sldMkLst>
        <pc:spChg chg="mod">
          <ac:chgData name="Wang, Sijia" userId="abf831a3-c58c-4527-8f49-b567a095e59b" providerId="ADAL" clId="{9455475E-0910-472D-845F-F7043343A466}" dt="2023-03-27T20:44:56.035" v="1809" actId="20577"/>
          <ac:spMkLst>
            <pc:docMk/>
            <pc:sldMk cId="1962481082" sldId="305"/>
            <ac:spMk id="3" creationId="{00000000-0000-0000-0000-000000000000}"/>
          </ac:spMkLst>
        </pc:spChg>
      </pc:sldChg>
      <pc:sldChg chg="modSp add mod ord">
        <pc:chgData name="Wang, Sijia" userId="abf831a3-c58c-4527-8f49-b567a095e59b" providerId="ADAL" clId="{9455475E-0910-472D-845F-F7043343A466}" dt="2023-03-27T19:45:58.816" v="931" actId="20577"/>
        <pc:sldMkLst>
          <pc:docMk/>
          <pc:sldMk cId="1015030176" sldId="306"/>
        </pc:sldMkLst>
        <pc:spChg chg="mod">
          <ac:chgData name="Wang, Sijia" userId="abf831a3-c58c-4527-8f49-b567a095e59b" providerId="ADAL" clId="{9455475E-0910-472D-845F-F7043343A466}" dt="2023-03-27T19:45:58.816" v="931" actId="20577"/>
          <ac:spMkLst>
            <pc:docMk/>
            <pc:sldMk cId="1015030176" sldId="306"/>
            <ac:spMk id="5" creationId="{00000000-0000-0000-0000-000000000000}"/>
          </ac:spMkLst>
        </pc:spChg>
      </pc:sldChg>
      <pc:sldChg chg="modSp add mod ord">
        <pc:chgData name="Wang, Sijia" userId="abf831a3-c58c-4527-8f49-b567a095e59b" providerId="ADAL" clId="{9455475E-0910-472D-845F-F7043343A466}" dt="2023-03-27T21:57:05.667" v="3184" actId="20577"/>
        <pc:sldMkLst>
          <pc:docMk/>
          <pc:sldMk cId="1229809553" sldId="307"/>
        </pc:sldMkLst>
        <pc:spChg chg="mod">
          <ac:chgData name="Wang, Sijia" userId="abf831a3-c58c-4527-8f49-b567a095e59b" providerId="ADAL" clId="{9455475E-0910-472D-845F-F7043343A466}" dt="2023-03-22T15:14:00.222" v="155" actId="20577"/>
          <ac:spMkLst>
            <pc:docMk/>
            <pc:sldMk cId="1229809553" sldId="307"/>
            <ac:spMk id="2" creationId="{00000000-0000-0000-0000-000000000000}"/>
          </ac:spMkLst>
        </pc:spChg>
        <pc:spChg chg="mod">
          <ac:chgData name="Wang, Sijia" userId="abf831a3-c58c-4527-8f49-b567a095e59b" providerId="ADAL" clId="{9455475E-0910-472D-845F-F7043343A466}" dt="2023-03-22T15:14:07.083" v="156" actId="20577"/>
          <ac:spMkLst>
            <pc:docMk/>
            <pc:sldMk cId="1229809553" sldId="307"/>
            <ac:spMk id="3" creationId="{00000000-0000-0000-0000-000000000000}"/>
          </ac:spMkLst>
        </pc:spChg>
        <pc:graphicFrameChg chg="modGraphic">
          <ac:chgData name="Wang, Sijia" userId="abf831a3-c58c-4527-8f49-b567a095e59b" providerId="ADAL" clId="{9455475E-0910-472D-845F-F7043343A466}" dt="2023-03-27T21:57:05.667" v="3184" actId="20577"/>
          <ac:graphicFrameMkLst>
            <pc:docMk/>
            <pc:sldMk cId="1229809553" sldId="307"/>
            <ac:graphicFrameMk id="5" creationId="{95369BC8-83FD-4BE2-8E13-A9F9838CCDA0}"/>
          </ac:graphicFrameMkLst>
        </pc:graphicFrameChg>
      </pc:sldChg>
      <pc:sldChg chg="modSp add mod ord">
        <pc:chgData name="Wang, Sijia" userId="abf831a3-c58c-4527-8f49-b567a095e59b" providerId="ADAL" clId="{9455475E-0910-472D-845F-F7043343A466}" dt="2023-03-28T16:51:50.868" v="4062" actId="20577"/>
        <pc:sldMkLst>
          <pc:docMk/>
          <pc:sldMk cId="1789306496" sldId="308"/>
        </pc:sldMkLst>
        <pc:spChg chg="mod">
          <ac:chgData name="Wang, Sijia" userId="abf831a3-c58c-4527-8f49-b567a095e59b" providerId="ADAL" clId="{9455475E-0910-472D-845F-F7043343A466}" dt="2023-03-28T16:51:50.868" v="4062" actId="20577"/>
          <ac:spMkLst>
            <pc:docMk/>
            <pc:sldMk cId="1789306496" sldId="308"/>
            <ac:spMk id="5" creationId="{AFEFCE72-76CC-482B-88F5-2A2E80696629}"/>
          </ac:spMkLst>
        </pc:spChg>
      </pc:sldChg>
      <pc:sldChg chg="modSp add mod ord">
        <pc:chgData name="Wang, Sijia" userId="abf831a3-c58c-4527-8f49-b567a095e59b" providerId="ADAL" clId="{9455475E-0910-472D-845F-F7043343A466}" dt="2023-03-22T15:55:43.649" v="359" actId="20577"/>
        <pc:sldMkLst>
          <pc:docMk/>
          <pc:sldMk cId="2073469649" sldId="309"/>
        </pc:sldMkLst>
        <pc:spChg chg="mod">
          <ac:chgData name="Wang, Sijia" userId="abf831a3-c58c-4527-8f49-b567a095e59b" providerId="ADAL" clId="{9455475E-0910-472D-845F-F7043343A466}" dt="2023-03-22T15:33:04.968" v="295" actId="20577"/>
          <ac:spMkLst>
            <pc:docMk/>
            <pc:sldMk cId="2073469649" sldId="309"/>
            <ac:spMk id="2" creationId="{00000000-0000-0000-0000-000000000000}"/>
          </ac:spMkLst>
        </pc:spChg>
        <pc:spChg chg="mod">
          <ac:chgData name="Wang, Sijia" userId="abf831a3-c58c-4527-8f49-b567a095e59b" providerId="ADAL" clId="{9455475E-0910-472D-845F-F7043343A466}" dt="2023-03-22T15:55:43.649" v="359" actId="20577"/>
          <ac:spMkLst>
            <pc:docMk/>
            <pc:sldMk cId="2073469649" sldId="309"/>
            <ac:spMk id="5" creationId="{AFEFCE72-76CC-482B-88F5-2A2E80696629}"/>
          </ac:spMkLst>
        </pc:spChg>
      </pc:sldChg>
      <pc:sldChg chg="addSp delSp modSp add mod ord">
        <pc:chgData name="Wang, Sijia" userId="abf831a3-c58c-4527-8f49-b567a095e59b" providerId="ADAL" clId="{9455475E-0910-472D-845F-F7043343A466}" dt="2023-03-28T13:59:22.160" v="3819" actId="20577"/>
        <pc:sldMkLst>
          <pc:docMk/>
          <pc:sldMk cId="3995885536" sldId="310"/>
        </pc:sldMkLst>
        <pc:spChg chg="mod">
          <ac:chgData name="Wang, Sijia" userId="abf831a3-c58c-4527-8f49-b567a095e59b" providerId="ADAL" clId="{9455475E-0910-472D-845F-F7043343A466}" dt="2023-03-22T22:20:56.207" v="421" actId="20577"/>
          <ac:spMkLst>
            <pc:docMk/>
            <pc:sldMk cId="3995885536" sldId="310"/>
            <ac:spMk id="2" creationId="{00000000-0000-0000-0000-000000000000}"/>
          </ac:spMkLst>
        </pc:spChg>
        <pc:spChg chg="mod">
          <ac:chgData name="Wang, Sijia" userId="abf831a3-c58c-4527-8f49-b567a095e59b" providerId="ADAL" clId="{9455475E-0910-472D-845F-F7043343A466}" dt="2023-03-28T13:59:22.160" v="3819" actId="20577"/>
          <ac:spMkLst>
            <pc:docMk/>
            <pc:sldMk cId="3995885536" sldId="310"/>
            <ac:spMk id="3" creationId="{00000000-0000-0000-0000-000000000000}"/>
          </ac:spMkLst>
        </pc:spChg>
        <pc:graphicFrameChg chg="del">
          <ac:chgData name="Wang, Sijia" userId="abf831a3-c58c-4527-8f49-b567a095e59b" providerId="ADAL" clId="{9455475E-0910-472D-845F-F7043343A466}" dt="2023-03-22T22:25:51.404" v="459" actId="478"/>
          <ac:graphicFrameMkLst>
            <pc:docMk/>
            <pc:sldMk cId="3995885536" sldId="310"/>
            <ac:graphicFrameMk id="5" creationId="{95369BC8-83FD-4BE2-8E13-A9F9838CCDA0}"/>
          </ac:graphicFrameMkLst>
        </pc:graphicFrameChg>
        <pc:graphicFrameChg chg="add mod modGraphic">
          <ac:chgData name="Wang, Sijia" userId="abf831a3-c58c-4527-8f49-b567a095e59b" providerId="ADAL" clId="{9455475E-0910-472D-845F-F7043343A466}" dt="2023-03-27T20:30:25.144" v="1156" actId="1076"/>
          <ac:graphicFrameMkLst>
            <pc:docMk/>
            <pc:sldMk cId="3995885536" sldId="310"/>
            <ac:graphicFrameMk id="5" creationId="{B0E6A7B0-12B1-2592-2720-7E3A237A920C}"/>
          </ac:graphicFrameMkLst>
        </pc:graphicFrameChg>
      </pc:sldChg>
      <pc:sldChg chg="modSp add mod modAnim">
        <pc:chgData name="Wang, Sijia" userId="abf831a3-c58c-4527-8f49-b567a095e59b" providerId="ADAL" clId="{9455475E-0910-472D-845F-F7043343A466}" dt="2023-03-28T14:36:25.506" v="4045" actId="20577"/>
        <pc:sldMkLst>
          <pc:docMk/>
          <pc:sldMk cId="520924920" sldId="311"/>
        </pc:sldMkLst>
        <pc:spChg chg="mod">
          <ac:chgData name="Wang, Sijia" userId="abf831a3-c58c-4527-8f49-b567a095e59b" providerId="ADAL" clId="{9455475E-0910-472D-845F-F7043343A466}" dt="2023-03-27T20:38:25.709" v="1438" actId="20577"/>
          <ac:spMkLst>
            <pc:docMk/>
            <pc:sldMk cId="520924920" sldId="311"/>
            <ac:spMk id="2" creationId="{00000000-0000-0000-0000-000000000000}"/>
          </ac:spMkLst>
        </pc:spChg>
        <pc:spChg chg="mod">
          <ac:chgData name="Wang, Sijia" userId="abf831a3-c58c-4527-8f49-b567a095e59b" providerId="ADAL" clId="{9455475E-0910-472D-845F-F7043343A466}" dt="2023-03-28T14:36:25.506" v="4045" actId="20577"/>
          <ac:spMkLst>
            <pc:docMk/>
            <pc:sldMk cId="520924920" sldId="311"/>
            <ac:spMk id="3" creationId="{00000000-0000-0000-0000-000000000000}"/>
          </ac:spMkLst>
        </pc:spChg>
      </pc:sldChg>
      <pc:sldChg chg="addSp delSp modSp add mod delAnim">
        <pc:chgData name="Wang, Sijia" userId="abf831a3-c58c-4527-8f49-b567a095e59b" providerId="ADAL" clId="{9455475E-0910-472D-845F-F7043343A466}" dt="2023-03-27T21:23:07.716" v="2706" actId="403"/>
        <pc:sldMkLst>
          <pc:docMk/>
          <pc:sldMk cId="3501893791" sldId="312"/>
        </pc:sldMkLst>
        <pc:spChg chg="mod">
          <ac:chgData name="Wang, Sijia" userId="abf831a3-c58c-4527-8f49-b567a095e59b" providerId="ADAL" clId="{9455475E-0910-472D-845F-F7043343A466}" dt="2023-03-27T21:23:07.716" v="2706" actId="403"/>
          <ac:spMkLst>
            <pc:docMk/>
            <pc:sldMk cId="3501893791" sldId="312"/>
            <ac:spMk id="2" creationId="{00000000-0000-0000-0000-000000000000}"/>
          </ac:spMkLst>
        </pc:spChg>
        <pc:spChg chg="del">
          <ac:chgData name="Wang, Sijia" userId="abf831a3-c58c-4527-8f49-b567a095e59b" providerId="ADAL" clId="{9455475E-0910-472D-845F-F7043343A466}" dt="2023-03-27T20:52:55.080" v="2136" actId="478"/>
          <ac:spMkLst>
            <pc:docMk/>
            <pc:sldMk cId="3501893791" sldId="312"/>
            <ac:spMk id="3" creationId="{00000000-0000-0000-0000-000000000000}"/>
          </ac:spMkLst>
        </pc:spChg>
        <pc:spChg chg="add del mod">
          <ac:chgData name="Wang, Sijia" userId="abf831a3-c58c-4527-8f49-b567a095e59b" providerId="ADAL" clId="{9455475E-0910-472D-845F-F7043343A466}" dt="2023-03-27T20:53:03.586" v="2139" actId="478"/>
          <ac:spMkLst>
            <pc:docMk/>
            <pc:sldMk cId="3501893791" sldId="312"/>
            <ac:spMk id="6" creationId="{77881D86-7D79-C390-FB65-6F961110BBC6}"/>
          </ac:spMkLst>
        </pc:spChg>
        <pc:spChg chg="add mod">
          <ac:chgData name="Wang, Sijia" userId="abf831a3-c58c-4527-8f49-b567a095e59b" providerId="ADAL" clId="{9455475E-0910-472D-845F-F7043343A466}" dt="2023-03-27T21:18:03.524" v="2650" actId="20577"/>
          <ac:spMkLst>
            <pc:docMk/>
            <pc:sldMk cId="3501893791" sldId="312"/>
            <ac:spMk id="9" creationId="{14714891-3495-1A84-8AFC-F564286B81C7}"/>
          </ac:spMkLst>
        </pc:spChg>
        <pc:spChg chg="add mod">
          <ac:chgData name="Wang, Sijia" userId="abf831a3-c58c-4527-8f49-b567a095e59b" providerId="ADAL" clId="{9455475E-0910-472D-845F-F7043343A466}" dt="2023-03-27T21:22:15.421" v="2671" actId="20577"/>
          <ac:spMkLst>
            <pc:docMk/>
            <pc:sldMk cId="3501893791" sldId="312"/>
            <ac:spMk id="10" creationId="{5C46AF06-A8F7-FC17-0261-F8F4F84598FC}"/>
          </ac:spMkLst>
        </pc:spChg>
        <pc:picChg chg="add mod">
          <ac:chgData name="Wang, Sijia" userId="abf831a3-c58c-4527-8f49-b567a095e59b" providerId="ADAL" clId="{9455475E-0910-472D-845F-F7043343A466}" dt="2023-03-27T21:06:18.255" v="2374" actId="1076"/>
          <ac:picMkLst>
            <pc:docMk/>
            <pc:sldMk cId="3501893791" sldId="312"/>
            <ac:picMk id="8" creationId="{8FCD484D-284F-41CF-95E7-CAF396783F1F}"/>
          </ac:picMkLst>
        </pc:picChg>
        <pc:cxnChg chg="add mod">
          <ac:chgData name="Wang, Sijia" userId="abf831a3-c58c-4527-8f49-b567a095e59b" providerId="ADAL" clId="{9455475E-0910-472D-845F-F7043343A466}" dt="2023-03-27T21:13:38.538" v="2550" actId="1582"/>
          <ac:cxnSpMkLst>
            <pc:docMk/>
            <pc:sldMk cId="3501893791" sldId="312"/>
            <ac:cxnSpMk id="12" creationId="{C7DB6E06-CBF5-EAEC-13B4-C0AFFBEBA2FA}"/>
          </ac:cxnSpMkLst>
        </pc:cxnChg>
        <pc:cxnChg chg="add mod">
          <ac:chgData name="Wang, Sijia" userId="abf831a3-c58c-4527-8f49-b567a095e59b" providerId="ADAL" clId="{9455475E-0910-472D-845F-F7043343A466}" dt="2023-03-27T21:16:24.836" v="2630" actId="1038"/>
          <ac:cxnSpMkLst>
            <pc:docMk/>
            <pc:sldMk cId="3501893791" sldId="312"/>
            <ac:cxnSpMk id="14" creationId="{E5F7ABFA-9265-F0D6-9681-40CF02FDE23C}"/>
          </ac:cxnSpMkLst>
        </pc:cxnChg>
        <pc:cxnChg chg="add mod">
          <ac:chgData name="Wang, Sijia" userId="abf831a3-c58c-4527-8f49-b567a095e59b" providerId="ADAL" clId="{9455475E-0910-472D-845F-F7043343A466}" dt="2023-03-27T21:13:38.538" v="2550" actId="1582"/>
          <ac:cxnSpMkLst>
            <pc:docMk/>
            <pc:sldMk cId="3501893791" sldId="312"/>
            <ac:cxnSpMk id="18" creationId="{9824801C-640E-8223-3AA0-F5467070AF14}"/>
          </ac:cxnSpMkLst>
        </pc:cxnChg>
        <pc:cxnChg chg="add mod">
          <ac:chgData name="Wang, Sijia" userId="abf831a3-c58c-4527-8f49-b567a095e59b" providerId="ADAL" clId="{9455475E-0910-472D-845F-F7043343A466}" dt="2023-03-27T21:15:01.999" v="2581" actId="14100"/>
          <ac:cxnSpMkLst>
            <pc:docMk/>
            <pc:sldMk cId="3501893791" sldId="312"/>
            <ac:cxnSpMk id="24" creationId="{1166B869-BCD6-6C1A-A9FD-DB724E1A7F4E}"/>
          </ac:cxnSpMkLst>
        </pc:cxnChg>
        <pc:cxnChg chg="add mod">
          <ac:chgData name="Wang, Sijia" userId="abf831a3-c58c-4527-8f49-b567a095e59b" providerId="ADAL" clId="{9455475E-0910-472D-845F-F7043343A466}" dt="2023-03-27T21:15:04.410" v="2582" actId="14100"/>
          <ac:cxnSpMkLst>
            <pc:docMk/>
            <pc:sldMk cId="3501893791" sldId="312"/>
            <ac:cxnSpMk id="27" creationId="{B9200A5D-2EFF-0596-6664-9FF1D73D145E}"/>
          </ac:cxnSpMkLst>
        </pc:cxnChg>
        <pc:cxnChg chg="add mod">
          <ac:chgData name="Wang, Sijia" userId="abf831a3-c58c-4527-8f49-b567a095e59b" providerId="ADAL" clId="{9455475E-0910-472D-845F-F7043343A466}" dt="2023-03-27T21:16:47.251" v="2643" actId="14100"/>
          <ac:cxnSpMkLst>
            <pc:docMk/>
            <pc:sldMk cId="3501893791" sldId="312"/>
            <ac:cxnSpMk id="34" creationId="{D05E0A6F-128E-6B3D-EFC8-BA5FF35AD91B}"/>
          </ac:cxnSpMkLst>
        </pc:cxnChg>
        <pc:cxnChg chg="add mod">
          <ac:chgData name="Wang, Sijia" userId="abf831a3-c58c-4527-8f49-b567a095e59b" providerId="ADAL" clId="{9455475E-0910-472D-845F-F7043343A466}" dt="2023-03-27T21:16:47.251" v="2643" actId="14100"/>
          <ac:cxnSpMkLst>
            <pc:docMk/>
            <pc:sldMk cId="3501893791" sldId="312"/>
            <ac:cxnSpMk id="36" creationId="{D87BFC73-5CED-85CE-66B1-9578C864161D}"/>
          </ac:cxnSpMkLst>
        </pc:cxnChg>
      </pc:sldChg>
      <pc:sldChg chg="addSp delSp modSp add mod">
        <pc:chgData name="Wang, Sijia" userId="abf831a3-c58c-4527-8f49-b567a095e59b" providerId="ADAL" clId="{9455475E-0910-472D-845F-F7043343A466}" dt="2023-03-28T14:11:21.563" v="4022" actId="20577"/>
        <pc:sldMkLst>
          <pc:docMk/>
          <pc:sldMk cId="335874721" sldId="313"/>
        </pc:sldMkLst>
        <pc:spChg chg="mod">
          <ac:chgData name="Wang, Sijia" userId="abf831a3-c58c-4527-8f49-b567a095e59b" providerId="ADAL" clId="{9455475E-0910-472D-845F-F7043343A466}" dt="2023-03-28T14:11:21.563" v="4022" actId="20577"/>
          <ac:spMkLst>
            <pc:docMk/>
            <pc:sldMk cId="335874721" sldId="313"/>
            <ac:spMk id="2" creationId="{00000000-0000-0000-0000-000000000000}"/>
          </ac:spMkLst>
        </pc:spChg>
        <pc:spChg chg="mod">
          <ac:chgData name="Wang, Sijia" userId="abf831a3-c58c-4527-8f49-b567a095e59b" providerId="ADAL" clId="{9455475E-0910-472D-845F-F7043343A466}" dt="2023-03-27T21:40:45.482" v="3132" actId="1076"/>
          <ac:spMkLst>
            <pc:docMk/>
            <pc:sldMk cId="335874721" sldId="313"/>
            <ac:spMk id="9" creationId="{14714891-3495-1A84-8AFC-F564286B81C7}"/>
          </ac:spMkLst>
        </pc:spChg>
        <pc:spChg chg="mod">
          <ac:chgData name="Wang, Sijia" userId="abf831a3-c58c-4527-8f49-b567a095e59b" providerId="ADAL" clId="{9455475E-0910-472D-845F-F7043343A466}" dt="2023-03-27T21:41:50.295" v="3177" actId="1076"/>
          <ac:spMkLst>
            <pc:docMk/>
            <pc:sldMk cId="335874721" sldId="313"/>
            <ac:spMk id="10" creationId="{5C46AF06-A8F7-FC17-0261-F8F4F84598FC}"/>
          </ac:spMkLst>
        </pc:spChg>
        <pc:spChg chg="add mod">
          <ac:chgData name="Wang, Sijia" userId="abf831a3-c58c-4527-8f49-b567a095e59b" providerId="ADAL" clId="{9455475E-0910-472D-845F-F7043343A466}" dt="2023-03-28T14:10:15.335" v="3973" actId="113"/>
          <ac:spMkLst>
            <pc:docMk/>
            <pc:sldMk cId="335874721" sldId="313"/>
            <ac:spMk id="20" creationId="{012A0951-1681-D22D-4542-457ABBAD4D5F}"/>
          </ac:spMkLst>
        </pc:spChg>
        <pc:picChg chg="add mod ord">
          <ac:chgData name="Wang, Sijia" userId="abf831a3-c58c-4527-8f49-b567a095e59b" providerId="ADAL" clId="{9455475E-0910-472D-845F-F7043343A466}" dt="2023-03-27T21:38:57.233" v="2981" actId="1076"/>
          <ac:picMkLst>
            <pc:docMk/>
            <pc:sldMk cId="335874721" sldId="313"/>
            <ac:picMk id="5" creationId="{4ADB7ABE-20A6-455E-FA71-6C112C9C5E44}"/>
          </ac:picMkLst>
        </pc:picChg>
        <pc:picChg chg="del">
          <ac:chgData name="Wang, Sijia" userId="abf831a3-c58c-4527-8f49-b567a095e59b" providerId="ADAL" clId="{9455475E-0910-472D-845F-F7043343A466}" dt="2023-03-27T21:38:33.338" v="2977" actId="478"/>
          <ac:picMkLst>
            <pc:docMk/>
            <pc:sldMk cId="335874721" sldId="313"/>
            <ac:picMk id="8" creationId="{8FCD484D-284F-41CF-95E7-CAF396783F1F}"/>
          </ac:picMkLst>
        </pc:picChg>
        <pc:cxnChg chg="mod">
          <ac:chgData name="Wang, Sijia" userId="abf831a3-c58c-4527-8f49-b567a095e59b" providerId="ADAL" clId="{9455475E-0910-472D-845F-F7043343A466}" dt="2023-03-27T21:39:16.864" v="3090" actId="1038"/>
          <ac:cxnSpMkLst>
            <pc:docMk/>
            <pc:sldMk cId="335874721" sldId="313"/>
            <ac:cxnSpMk id="14" creationId="{E5F7ABFA-9265-F0D6-9681-40CF02FDE23C}"/>
          </ac:cxnSpMkLst>
        </pc:cxnChg>
        <pc:cxnChg chg="mod">
          <ac:chgData name="Wang, Sijia" userId="abf831a3-c58c-4527-8f49-b567a095e59b" providerId="ADAL" clId="{9455475E-0910-472D-845F-F7043343A466}" dt="2023-03-27T21:39:04.567" v="3002" actId="1037"/>
          <ac:cxnSpMkLst>
            <pc:docMk/>
            <pc:sldMk cId="335874721" sldId="313"/>
            <ac:cxnSpMk id="18" creationId="{9824801C-640E-8223-3AA0-F5467070AF14}"/>
          </ac:cxnSpMkLst>
        </pc:cxnChg>
        <pc:cxnChg chg="mod">
          <ac:chgData name="Wang, Sijia" userId="abf831a3-c58c-4527-8f49-b567a095e59b" providerId="ADAL" clId="{9455475E-0910-472D-845F-F7043343A466}" dt="2023-03-27T21:40:50.786" v="3133" actId="14100"/>
          <ac:cxnSpMkLst>
            <pc:docMk/>
            <pc:sldMk cId="335874721" sldId="313"/>
            <ac:cxnSpMk id="24" creationId="{1166B869-BCD6-6C1A-A9FD-DB724E1A7F4E}"/>
          </ac:cxnSpMkLst>
        </pc:cxnChg>
        <pc:cxnChg chg="mod">
          <ac:chgData name="Wang, Sijia" userId="abf831a3-c58c-4527-8f49-b567a095e59b" providerId="ADAL" clId="{9455475E-0910-472D-845F-F7043343A466}" dt="2023-03-27T21:40:57.344" v="3134" actId="14100"/>
          <ac:cxnSpMkLst>
            <pc:docMk/>
            <pc:sldMk cId="335874721" sldId="313"/>
            <ac:cxnSpMk id="27" creationId="{B9200A5D-2EFF-0596-6664-9FF1D73D145E}"/>
          </ac:cxnSpMkLst>
        </pc:cxnChg>
        <pc:cxnChg chg="del mod">
          <ac:chgData name="Wang, Sijia" userId="abf831a3-c58c-4527-8f49-b567a095e59b" providerId="ADAL" clId="{9455475E-0910-472D-845F-F7043343A466}" dt="2023-03-27T21:40:02.819" v="3108" actId="478"/>
          <ac:cxnSpMkLst>
            <pc:docMk/>
            <pc:sldMk cId="335874721" sldId="313"/>
            <ac:cxnSpMk id="34" creationId="{D05E0A6F-128E-6B3D-EFC8-BA5FF35AD91B}"/>
          </ac:cxnSpMkLst>
        </pc:cxnChg>
        <pc:cxnChg chg="del mod">
          <ac:chgData name="Wang, Sijia" userId="abf831a3-c58c-4527-8f49-b567a095e59b" providerId="ADAL" clId="{9455475E-0910-472D-845F-F7043343A466}" dt="2023-03-27T21:40:04.092" v="3109" actId="478"/>
          <ac:cxnSpMkLst>
            <pc:docMk/>
            <pc:sldMk cId="335874721" sldId="313"/>
            <ac:cxnSpMk id="36" creationId="{D87BFC73-5CED-85CE-66B1-9578C864161D}"/>
          </ac:cxnSpMkLst>
        </pc:cxnChg>
      </pc:sldChg>
      <pc:sldChg chg="modSp add mod">
        <pc:chgData name="Wang, Sijia" userId="abf831a3-c58c-4527-8f49-b567a095e59b" providerId="ADAL" clId="{9455475E-0910-472D-845F-F7043343A466}" dt="2023-03-28T15:36:35.176" v="4047" actId="20577"/>
        <pc:sldMkLst>
          <pc:docMk/>
          <pc:sldMk cId="925792013" sldId="314"/>
        </pc:sldMkLst>
        <pc:spChg chg="mod">
          <ac:chgData name="Wang, Sijia" userId="abf831a3-c58c-4527-8f49-b567a095e59b" providerId="ADAL" clId="{9455475E-0910-472D-845F-F7043343A466}" dt="2023-03-27T22:00:12.990" v="3221" actId="20577"/>
          <ac:spMkLst>
            <pc:docMk/>
            <pc:sldMk cId="925792013" sldId="314"/>
            <ac:spMk id="2" creationId="{00000000-0000-0000-0000-000000000000}"/>
          </ac:spMkLst>
        </pc:spChg>
        <pc:spChg chg="mod">
          <ac:chgData name="Wang, Sijia" userId="abf831a3-c58c-4527-8f49-b567a095e59b" providerId="ADAL" clId="{9455475E-0910-472D-845F-F7043343A466}" dt="2023-03-28T15:36:35.176" v="4047" actId="20577"/>
          <ac:spMkLst>
            <pc:docMk/>
            <pc:sldMk cId="925792013" sldId="314"/>
            <ac:spMk id="5" creationId="{AFEFCE72-76CC-482B-88F5-2A2E80696629}"/>
          </ac:spMkLst>
        </pc:spChg>
      </pc:sldChg>
    </pc:docChg>
  </pc:docChgLst>
  <pc:docChgLst>
    <pc:chgData name="Wang, Sijia" userId="abf831a3-c58c-4527-8f49-b567a095e59b" providerId="ADAL" clId="{EC29A9AB-E491-4F43-A8C0-381A05B2FC1D}"/>
    <pc:docChg chg="undo custSel addSld delSld modSld sldOrd modSection">
      <pc:chgData name="Wang, Sijia" userId="abf831a3-c58c-4527-8f49-b567a095e59b" providerId="ADAL" clId="{EC29A9AB-E491-4F43-A8C0-381A05B2FC1D}" dt="2022-12-01T16:52:15.212" v="2533" actId="12"/>
      <pc:docMkLst>
        <pc:docMk/>
      </pc:docMkLst>
      <pc:sldChg chg="modSp add mod ord">
        <pc:chgData name="Wang, Sijia" userId="abf831a3-c58c-4527-8f49-b567a095e59b" providerId="ADAL" clId="{EC29A9AB-E491-4F43-A8C0-381A05B2FC1D}" dt="2022-12-01T00:25:13.794" v="6" actId="20577"/>
        <pc:sldMkLst>
          <pc:docMk/>
          <pc:sldMk cId="1004495382" sldId="283"/>
        </pc:sldMkLst>
        <pc:spChg chg="mod">
          <ac:chgData name="Wang, Sijia" userId="abf831a3-c58c-4527-8f49-b567a095e59b" providerId="ADAL" clId="{EC29A9AB-E491-4F43-A8C0-381A05B2FC1D}" dt="2022-12-01T00:25:13.794" v="6" actId="20577"/>
          <ac:spMkLst>
            <pc:docMk/>
            <pc:sldMk cId="1004495382" sldId="283"/>
            <ac:spMk id="5" creationId="{00000000-0000-0000-0000-000000000000}"/>
          </ac:spMkLst>
        </pc:spChg>
      </pc:sldChg>
      <pc:sldChg chg="modSp add mod ord">
        <pc:chgData name="Wang, Sijia" userId="abf831a3-c58c-4527-8f49-b567a095e59b" providerId="ADAL" clId="{EC29A9AB-E491-4F43-A8C0-381A05B2FC1D}" dt="2022-12-01T16:49:26.971" v="2436" actId="20577"/>
        <pc:sldMkLst>
          <pc:docMk/>
          <pc:sldMk cId="2569982278" sldId="284"/>
        </pc:sldMkLst>
        <pc:spChg chg="mod">
          <ac:chgData name="Wang, Sijia" userId="abf831a3-c58c-4527-8f49-b567a095e59b" providerId="ADAL" clId="{EC29A9AB-E491-4F43-A8C0-381A05B2FC1D}" dt="2022-12-01T00:29:41.119" v="231" actId="20577"/>
          <ac:spMkLst>
            <pc:docMk/>
            <pc:sldMk cId="2569982278" sldId="284"/>
            <ac:spMk id="2" creationId="{00000000-0000-0000-0000-000000000000}"/>
          </ac:spMkLst>
        </pc:spChg>
        <pc:spChg chg="mod">
          <ac:chgData name="Wang, Sijia" userId="abf831a3-c58c-4527-8f49-b567a095e59b" providerId="ADAL" clId="{EC29A9AB-E491-4F43-A8C0-381A05B2FC1D}" dt="2022-12-01T16:49:26.971" v="2436" actId="20577"/>
          <ac:spMkLst>
            <pc:docMk/>
            <pc:sldMk cId="2569982278" sldId="284"/>
            <ac:spMk id="5" creationId="{AFEFCE72-76CC-482B-88F5-2A2E80696629}"/>
          </ac:spMkLst>
        </pc:spChg>
      </pc:sldChg>
      <pc:sldChg chg="addSp modSp add mod ord modAnim">
        <pc:chgData name="Wang, Sijia" userId="abf831a3-c58c-4527-8f49-b567a095e59b" providerId="ADAL" clId="{EC29A9AB-E491-4F43-A8C0-381A05B2FC1D}" dt="2022-12-01T16:52:05.083" v="2532" actId="12"/>
        <pc:sldMkLst>
          <pc:docMk/>
          <pc:sldMk cId="1096178910" sldId="285"/>
        </pc:sldMkLst>
        <pc:spChg chg="mod">
          <ac:chgData name="Wang, Sijia" userId="abf831a3-c58c-4527-8f49-b567a095e59b" providerId="ADAL" clId="{EC29A9AB-E491-4F43-A8C0-381A05B2FC1D}" dt="2022-12-01T16:51:39.622" v="2527" actId="20577"/>
          <ac:spMkLst>
            <pc:docMk/>
            <pc:sldMk cId="1096178910" sldId="285"/>
            <ac:spMk id="2" creationId="{00000000-0000-0000-0000-000000000000}"/>
          </ac:spMkLst>
        </pc:spChg>
        <pc:spChg chg="add mod">
          <ac:chgData name="Wang, Sijia" userId="abf831a3-c58c-4527-8f49-b567a095e59b" providerId="ADAL" clId="{EC29A9AB-E491-4F43-A8C0-381A05B2FC1D}" dt="2022-12-01T16:52:05.083" v="2532" actId="12"/>
          <ac:spMkLst>
            <pc:docMk/>
            <pc:sldMk cId="1096178910" sldId="285"/>
            <ac:spMk id="3" creationId="{DA1E18B7-795A-45CA-A31F-C0030D0F773C}"/>
          </ac:spMkLst>
        </pc:spChg>
        <pc:spChg chg="mod">
          <ac:chgData name="Wang, Sijia" userId="abf831a3-c58c-4527-8f49-b567a095e59b" providerId="ADAL" clId="{EC29A9AB-E491-4F43-A8C0-381A05B2FC1D}" dt="2022-12-01T16:51:46.873" v="2531" actId="20577"/>
          <ac:spMkLst>
            <pc:docMk/>
            <pc:sldMk cId="1096178910" sldId="285"/>
            <ac:spMk id="5" creationId="{AFEFCE72-76CC-482B-88F5-2A2E80696629}"/>
          </ac:spMkLst>
        </pc:spChg>
      </pc:sldChg>
      <pc:sldChg chg="new del">
        <pc:chgData name="Wang, Sijia" userId="abf831a3-c58c-4527-8f49-b567a095e59b" providerId="ADAL" clId="{EC29A9AB-E491-4F43-A8C0-381A05B2FC1D}" dt="2022-12-01T00:29:22.722" v="199" actId="47"/>
        <pc:sldMkLst>
          <pc:docMk/>
          <pc:sldMk cId="3483620443" sldId="285"/>
        </pc:sldMkLst>
      </pc:sldChg>
      <pc:sldChg chg="addSp delSp modSp add mod modClrScheme chgLayout">
        <pc:chgData name="Wang, Sijia" userId="abf831a3-c58c-4527-8f49-b567a095e59b" providerId="ADAL" clId="{EC29A9AB-E491-4F43-A8C0-381A05B2FC1D}" dt="2022-12-01T16:52:15.212" v="2533" actId="12"/>
        <pc:sldMkLst>
          <pc:docMk/>
          <pc:sldMk cId="3621935143" sldId="286"/>
        </pc:sldMkLst>
        <pc:spChg chg="mod">
          <ac:chgData name="Wang, Sijia" userId="abf831a3-c58c-4527-8f49-b567a095e59b" providerId="ADAL" clId="{EC29A9AB-E491-4F43-A8C0-381A05B2FC1D}" dt="2022-12-01T16:37:51.796" v="2378" actId="404"/>
          <ac:spMkLst>
            <pc:docMk/>
            <pc:sldMk cId="3621935143" sldId="286"/>
            <ac:spMk id="2" creationId="{00000000-0000-0000-0000-000000000000}"/>
          </ac:spMkLst>
        </pc:spChg>
        <pc:spChg chg="mod ord">
          <ac:chgData name="Wang, Sijia" userId="abf831a3-c58c-4527-8f49-b567a095e59b" providerId="ADAL" clId="{EC29A9AB-E491-4F43-A8C0-381A05B2FC1D}" dt="2022-12-01T16:52:15.212" v="2533" actId="12"/>
          <ac:spMkLst>
            <pc:docMk/>
            <pc:sldMk cId="3621935143" sldId="286"/>
            <ac:spMk id="3" creationId="{DA1E18B7-795A-45CA-A31F-C0030D0F773C}"/>
          </ac:spMkLst>
        </pc:spChg>
        <pc:spChg chg="mod">
          <ac:chgData name="Wang, Sijia" userId="abf831a3-c58c-4527-8f49-b567a095e59b" providerId="ADAL" clId="{EC29A9AB-E491-4F43-A8C0-381A05B2FC1D}" dt="2022-12-01T00:44:15.813" v="984" actId="26606"/>
          <ac:spMkLst>
            <pc:docMk/>
            <pc:sldMk cId="3621935143" sldId="286"/>
            <ac:spMk id="4" creationId="{00000000-0000-0000-0000-000000000000}"/>
          </ac:spMkLst>
        </pc:spChg>
        <pc:spChg chg="del">
          <ac:chgData name="Wang, Sijia" userId="abf831a3-c58c-4527-8f49-b567a095e59b" providerId="ADAL" clId="{EC29A9AB-E491-4F43-A8C0-381A05B2FC1D}" dt="2022-12-01T00:42:18.852" v="883" actId="478"/>
          <ac:spMkLst>
            <pc:docMk/>
            <pc:sldMk cId="3621935143" sldId="286"/>
            <ac:spMk id="5" creationId="{AFEFCE72-76CC-482B-88F5-2A2E80696629}"/>
          </ac:spMkLst>
        </pc:spChg>
        <pc:spChg chg="add del mod">
          <ac:chgData name="Wang, Sijia" userId="abf831a3-c58c-4527-8f49-b567a095e59b" providerId="ADAL" clId="{EC29A9AB-E491-4F43-A8C0-381A05B2FC1D}" dt="2022-12-01T00:42:22.192" v="884" actId="22"/>
          <ac:spMkLst>
            <pc:docMk/>
            <pc:sldMk cId="3621935143" sldId="286"/>
            <ac:spMk id="7" creationId="{A2AEA6D1-8FFD-4FA7-8535-8354EBCE1240}"/>
          </ac:spMkLst>
        </pc:spChg>
        <pc:spChg chg="add mod">
          <ac:chgData name="Wang, Sijia" userId="abf831a3-c58c-4527-8f49-b567a095e59b" providerId="ADAL" clId="{EC29A9AB-E491-4F43-A8C0-381A05B2FC1D}" dt="2022-12-01T16:38:02.394" v="2391" actId="1035"/>
          <ac:spMkLst>
            <pc:docMk/>
            <pc:sldMk cId="3621935143" sldId="286"/>
            <ac:spMk id="12" creationId="{7599DA0F-9984-4C98-8F28-5B888DE78CF8}"/>
          </ac:spMkLst>
        </pc:spChg>
        <pc:spChg chg="add del mod">
          <ac:chgData name="Wang, Sijia" userId="abf831a3-c58c-4527-8f49-b567a095e59b" providerId="ADAL" clId="{EC29A9AB-E491-4F43-A8C0-381A05B2FC1D}" dt="2022-12-01T00:44:15.813" v="984" actId="26606"/>
          <ac:spMkLst>
            <pc:docMk/>
            <pc:sldMk cId="3621935143" sldId="286"/>
            <ac:spMk id="14" creationId="{8B516733-E4CC-807D-D28C-9042B4B09EDB}"/>
          </ac:spMkLst>
        </pc:spChg>
        <pc:spChg chg="add mod">
          <ac:chgData name="Wang, Sijia" userId="abf831a3-c58c-4527-8f49-b567a095e59b" providerId="ADAL" clId="{EC29A9AB-E491-4F43-A8C0-381A05B2FC1D}" dt="2022-12-01T16:38:02.394" v="2391" actId="1035"/>
          <ac:spMkLst>
            <pc:docMk/>
            <pc:sldMk cId="3621935143" sldId="286"/>
            <ac:spMk id="17" creationId="{A7D1CA6F-EF0A-4810-9118-74C069C9932E}"/>
          </ac:spMkLst>
        </pc:spChg>
        <pc:spChg chg="add mod">
          <ac:chgData name="Wang, Sijia" userId="abf831a3-c58c-4527-8f49-b567a095e59b" providerId="ADAL" clId="{EC29A9AB-E491-4F43-A8C0-381A05B2FC1D}" dt="2022-12-01T16:38:02.394" v="2391" actId="1035"/>
          <ac:spMkLst>
            <pc:docMk/>
            <pc:sldMk cId="3621935143" sldId="286"/>
            <ac:spMk id="21" creationId="{E89836B3-9D0A-43A9-B164-3BC498285BD9}"/>
          </ac:spMkLst>
        </pc:spChg>
        <pc:picChg chg="add mod ord">
          <ac:chgData name="Wang, Sijia" userId="abf831a3-c58c-4527-8f49-b567a095e59b" providerId="ADAL" clId="{EC29A9AB-E491-4F43-A8C0-381A05B2FC1D}" dt="2022-12-01T16:38:02.394" v="2391" actId="1035"/>
          <ac:picMkLst>
            <pc:docMk/>
            <pc:sldMk cId="3621935143" sldId="286"/>
            <ac:picMk id="9" creationId="{D1C54DF8-DE84-4EA6-9E6B-59AC6EFF231C}"/>
          </ac:picMkLst>
        </pc:picChg>
        <pc:cxnChg chg="add mod">
          <ac:chgData name="Wang, Sijia" userId="abf831a3-c58c-4527-8f49-b567a095e59b" providerId="ADAL" clId="{EC29A9AB-E491-4F43-A8C0-381A05B2FC1D}" dt="2022-12-01T16:38:02.394" v="2391" actId="1035"/>
          <ac:cxnSpMkLst>
            <pc:docMk/>
            <pc:sldMk cId="3621935143" sldId="286"/>
            <ac:cxnSpMk id="10" creationId="{19E3C95F-70BC-4365-AFA9-40FA0D4CBE4C}"/>
          </ac:cxnSpMkLst>
        </pc:cxnChg>
        <pc:cxnChg chg="add mod">
          <ac:chgData name="Wang, Sijia" userId="abf831a3-c58c-4527-8f49-b567a095e59b" providerId="ADAL" clId="{EC29A9AB-E491-4F43-A8C0-381A05B2FC1D}" dt="2022-12-01T16:38:02.394" v="2391" actId="1035"/>
          <ac:cxnSpMkLst>
            <pc:docMk/>
            <pc:sldMk cId="3621935143" sldId="286"/>
            <ac:cxnSpMk id="11" creationId="{8B523857-386F-4418-BF0B-FDEF29955B69}"/>
          </ac:cxnSpMkLst>
        </pc:cxnChg>
        <pc:cxnChg chg="add mod">
          <ac:chgData name="Wang, Sijia" userId="abf831a3-c58c-4527-8f49-b567a095e59b" providerId="ADAL" clId="{EC29A9AB-E491-4F43-A8C0-381A05B2FC1D}" dt="2022-12-01T16:38:02.394" v="2391" actId="1035"/>
          <ac:cxnSpMkLst>
            <pc:docMk/>
            <pc:sldMk cId="3621935143" sldId="286"/>
            <ac:cxnSpMk id="20" creationId="{4D615C70-07A0-452D-AF65-5D941015F04E}"/>
          </ac:cxnSpMkLst>
        </pc:cxnChg>
      </pc:sldChg>
      <pc:sldChg chg="addSp delSp modSp add mod">
        <pc:chgData name="Wang, Sijia" userId="abf831a3-c58c-4527-8f49-b567a095e59b" providerId="ADAL" clId="{EC29A9AB-E491-4F43-A8C0-381A05B2FC1D}" dt="2022-12-01T16:34:44.517" v="2338" actId="13926"/>
        <pc:sldMkLst>
          <pc:docMk/>
          <pc:sldMk cId="1635570629" sldId="287"/>
        </pc:sldMkLst>
        <pc:spChg chg="mod">
          <ac:chgData name="Wang, Sijia" userId="abf831a3-c58c-4527-8f49-b567a095e59b" providerId="ADAL" clId="{EC29A9AB-E491-4F43-A8C0-381A05B2FC1D}" dt="2022-12-01T16:34:24.401" v="2337" actId="20577"/>
          <ac:spMkLst>
            <pc:docMk/>
            <pc:sldMk cId="1635570629" sldId="287"/>
            <ac:spMk id="2" creationId="{00000000-0000-0000-0000-000000000000}"/>
          </ac:spMkLst>
        </pc:spChg>
        <pc:spChg chg="del">
          <ac:chgData name="Wang, Sijia" userId="abf831a3-c58c-4527-8f49-b567a095e59b" providerId="ADAL" clId="{EC29A9AB-E491-4F43-A8C0-381A05B2FC1D}" dt="2022-12-01T16:33:02.385" v="2321" actId="478"/>
          <ac:spMkLst>
            <pc:docMk/>
            <pc:sldMk cId="1635570629" sldId="287"/>
            <ac:spMk id="3" creationId="{DA1E18B7-795A-45CA-A31F-C0030D0F773C}"/>
          </ac:spMkLst>
        </pc:spChg>
        <pc:spChg chg="add del mod">
          <ac:chgData name="Wang, Sijia" userId="abf831a3-c58c-4527-8f49-b567a095e59b" providerId="ADAL" clId="{EC29A9AB-E491-4F43-A8C0-381A05B2FC1D}" dt="2022-12-01T16:32:53.768" v="2317" actId="478"/>
          <ac:spMkLst>
            <pc:docMk/>
            <pc:sldMk cId="1635570629" sldId="287"/>
            <ac:spMk id="6" creationId="{839DCB53-DA61-453D-8BD6-0CF626A5B014}"/>
          </ac:spMkLst>
        </pc:spChg>
        <pc:spChg chg="add mod">
          <ac:chgData name="Wang, Sijia" userId="abf831a3-c58c-4527-8f49-b567a095e59b" providerId="ADAL" clId="{EC29A9AB-E491-4F43-A8C0-381A05B2FC1D}" dt="2022-12-01T16:34:44.517" v="2338" actId="13926"/>
          <ac:spMkLst>
            <pc:docMk/>
            <pc:sldMk cId="1635570629" sldId="287"/>
            <ac:spMk id="7" creationId="{8E0F2998-DB0F-428E-A27D-D237F4396321}"/>
          </ac:spMkLst>
        </pc:spChg>
        <pc:spChg chg="del">
          <ac:chgData name="Wang, Sijia" userId="abf831a3-c58c-4527-8f49-b567a095e59b" providerId="ADAL" clId="{EC29A9AB-E491-4F43-A8C0-381A05B2FC1D}" dt="2022-12-01T16:33:00.660" v="2320" actId="478"/>
          <ac:spMkLst>
            <pc:docMk/>
            <pc:sldMk cId="1635570629" sldId="287"/>
            <ac:spMk id="12" creationId="{7599DA0F-9984-4C98-8F28-5B888DE78CF8}"/>
          </ac:spMkLst>
        </pc:spChg>
        <pc:spChg chg="del">
          <ac:chgData name="Wang, Sijia" userId="abf831a3-c58c-4527-8f49-b567a095e59b" providerId="ADAL" clId="{EC29A9AB-E491-4F43-A8C0-381A05B2FC1D}" dt="2022-12-01T16:33:00.660" v="2320" actId="478"/>
          <ac:spMkLst>
            <pc:docMk/>
            <pc:sldMk cId="1635570629" sldId="287"/>
            <ac:spMk id="17" creationId="{A7D1CA6F-EF0A-4810-9118-74C069C9932E}"/>
          </ac:spMkLst>
        </pc:spChg>
        <pc:spChg chg="del">
          <ac:chgData name="Wang, Sijia" userId="abf831a3-c58c-4527-8f49-b567a095e59b" providerId="ADAL" clId="{EC29A9AB-E491-4F43-A8C0-381A05B2FC1D}" dt="2022-12-01T16:33:00.660" v="2320" actId="478"/>
          <ac:spMkLst>
            <pc:docMk/>
            <pc:sldMk cId="1635570629" sldId="287"/>
            <ac:spMk id="21" creationId="{E89836B3-9D0A-43A9-B164-3BC498285BD9}"/>
          </ac:spMkLst>
        </pc:spChg>
        <pc:picChg chg="del">
          <ac:chgData name="Wang, Sijia" userId="abf831a3-c58c-4527-8f49-b567a095e59b" providerId="ADAL" clId="{EC29A9AB-E491-4F43-A8C0-381A05B2FC1D}" dt="2022-12-01T16:32:51.739" v="2316" actId="478"/>
          <ac:picMkLst>
            <pc:docMk/>
            <pc:sldMk cId="1635570629" sldId="287"/>
            <ac:picMk id="9" creationId="{D1C54DF8-DE84-4EA6-9E6B-59AC6EFF231C}"/>
          </ac:picMkLst>
        </pc:picChg>
        <pc:cxnChg chg="del mod">
          <ac:chgData name="Wang, Sijia" userId="abf831a3-c58c-4527-8f49-b567a095e59b" providerId="ADAL" clId="{EC29A9AB-E491-4F43-A8C0-381A05B2FC1D}" dt="2022-12-01T16:33:00.660" v="2320" actId="478"/>
          <ac:cxnSpMkLst>
            <pc:docMk/>
            <pc:sldMk cId="1635570629" sldId="287"/>
            <ac:cxnSpMk id="10" creationId="{19E3C95F-70BC-4365-AFA9-40FA0D4CBE4C}"/>
          </ac:cxnSpMkLst>
        </pc:cxnChg>
        <pc:cxnChg chg="del mod">
          <ac:chgData name="Wang, Sijia" userId="abf831a3-c58c-4527-8f49-b567a095e59b" providerId="ADAL" clId="{EC29A9AB-E491-4F43-A8C0-381A05B2FC1D}" dt="2022-12-01T16:33:00.660" v="2320" actId="478"/>
          <ac:cxnSpMkLst>
            <pc:docMk/>
            <pc:sldMk cId="1635570629" sldId="287"/>
            <ac:cxnSpMk id="11" creationId="{8B523857-386F-4418-BF0B-FDEF29955B69}"/>
          </ac:cxnSpMkLst>
        </pc:cxnChg>
        <pc:cxnChg chg="del mod">
          <ac:chgData name="Wang, Sijia" userId="abf831a3-c58c-4527-8f49-b567a095e59b" providerId="ADAL" clId="{EC29A9AB-E491-4F43-A8C0-381A05B2FC1D}" dt="2022-12-01T16:33:00.660" v="2320" actId="478"/>
          <ac:cxnSpMkLst>
            <pc:docMk/>
            <pc:sldMk cId="1635570629" sldId="287"/>
            <ac:cxnSpMk id="20" creationId="{4D615C70-07A0-452D-AF65-5D941015F04E}"/>
          </ac:cxnSpMkLst>
        </pc:cxnChg>
      </pc:sldChg>
      <pc:sldChg chg="modSp add mod ord">
        <pc:chgData name="Wang, Sijia" userId="abf831a3-c58c-4527-8f49-b567a095e59b" providerId="ADAL" clId="{EC29A9AB-E491-4F43-A8C0-381A05B2FC1D}" dt="2022-12-01T16:50:36.990" v="2496" actId="20577"/>
        <pc:sldMkLst>
          <pc:docMk/>
          <pc:sldMk cId="3420412694" sldId="288"/>
        </pc:sldMkLst>
        <pc:spChg chg="mod">
          <ac:chgData name="Wang, Sijia" userId="abf831a3-c58c-4527-8f49-b567a095e59b" providerId="ADAL" clId="{EC29A9AB-E491-4F43-A8C0-381A05B2FC1D}" dt="2022-12-01T16:50:36.990" v="2496" actId="20577"/>
          <ac:spMkLst>
            <pc:docMk/>
            <pc:sldMk cId="3420412694" sldId="288"/>
            <ac:spMk id="5" creationId="{AFEFCE72-76CC-482B-88F5-2A2E80696629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>
              <a:latin typeface="Montserrat" panose="00000500000000000000" pitchFamily="2" charset="0"/>
            </a:endParaRP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312493-3EF0-F140-9DE3-73B6E60D87D3}" type="datetimeFigureOut">
              <a:rPr lang="fr-FR" smtClean="0">
                <a:latin typeface="Montserrat" panose="00000500000000000000" pitchFamily="2" charset="0"/>
              </a:rPr>
              <a:t>20/07/2023</a:t>
            </a:fld>
            <a:endParaRPr lang="fr-FR">
              <a:latin typeface="Montserrat" panose="00000500000000000000" pitchFamily="2" charset="0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>
              <a:latin typeface="Montserrat" panose="00000500000000000000" pitchFamily="2" charset="0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B393B7-D41B-414F-B16D-BEE219EAF2BF}" type="slidenum">
              <a:rPr lang="fr-FR" smtClean="0">
                <a:latin typeface="Montserrat" panose="00000500000000000000" pitchFamily="2" charset="0"/>
              </a:rPr>
              <a:t>‹#›</a:t>
            </a:fld>
            <a:endParaRPr lang="fr-FR"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55956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Montserrat" panose="00000500000000000000" pitchFamily="2" charset="0"/>
              </a:defRPr>
            </a:lvl1pPr>
          </a:lstStyle>
          <a:p>
            <a:endParaRPr lang="en-CA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Montserrat" panose="00000500000000000000" pitchFamily="2" charset="0"/>
              </a:defRPr>
            </a:lvl1pPr>
          </a:lstStyle>
          <a:p>
            <a:fld id="{6EABAEEB-E490-AF48-B0D1-7B00A0A50865}" type="datetimeFigureOut">
              <a:rPr lang="en-CA" smtClean="0"/>
              <a:pPr/>
              <a:t>2023-07-20</a:t>
            </a:fld>
            <a:endParaRPr lang="en-CA" dirty="0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>
              <a:latin typeface="Montserrat" panose="00000500000000000000" pitchFamily="2" charset="0"/>
            </a:endParaRPr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CA" dirty="0" err="1"/>
              <a:t>Cliquez</a:t>
            </a:r>
            <a:r>
              <a:rPr lang="en-CA" dirty="0"/>
              <a:t> pour modifier les styles du </a:t>
            </a:r>
            <a:r>
              <a:rPr lang="en-CA" dirty="0" err="1"/>
              <a:t>texte</a:t>
            </a:r>
            <a:r>
              <a:rPr lang="en-CA" dirty="0"/>
              <a:t> du masque</a:t>
            </a:r>
          </a:p>
          <a:p>
            <a:pPr lvl="1"/>
            <a:r>
              <a:rPr lang="en-CA" dirty="0" err="1"/>
              <a:t>Deuxième</a:t>
            </a:r>
            <a:r>
              <a:rPr lang="en-CA" dirty="0"/>
              <a:t> </a:t>
            </a:r>
            <a:r>
              <a:rPr lang="en-CA" dirty="0" err="1"/>
              <a:t>niveau</a:t>
            </a:r>
            <a:endParaRPr lang="en-CA" dirty="0"/>
          </a:p>
          <a:p>
            <a:pPr lvl="2"/>
            <a:r>
              <a:rPr lang="en-CA" dirty="0" err="1"/>
              <a:t>Troisième</a:t>
            </a:r>
            <a:r>
              <a:rPr lang="en-CA" dirty="0"/>
              <a:t> </a:t>
            </a:r>
            <a:r>
              <a:rPr lang="en-CA" dirty="0" err="1"/>
              <a:t>niveau</a:t>
            </a:r>
            <a:endParaRPr lang="en-CA" dirty="0"/>
          </a:p>
          <a:p>
            <a:pPr lvl="3"/>
            <a:r>
              <a:rPr lang="en-CA" dirty="0" err="1"/>
              <a:t>Quatrième</a:t>
            </a:r>
            <a:r>
              <a:rPr lang="en-CA" dirty="0"/>
              <a:t> </a:t>
            </a:r>
            <a:r>
              <a:rPr lang="en-CA" dirty="0" err="1"/>
              <a:t>niveau</a:t>
            </a:r>
            <a:endParaRPr lang="en-CA" dirty="0"/>
          </a:p>
          <a:p>
            <a:pPr lvl="4"/>
            <a:r>
              <a:rPr lang="en-CA" dirty="0" err="1"/>
              <a:t>Cinquième</a:t>
            </a:r>
            <a:r>
              <a:rPr lang="en-CA" dirty="0"/>
              <a:t> </a:t>
            </a:r>
            <a:r>
              <a:rPr lang="en-CA" dirty="0" err="1"/>
              <a:t>niveau</a:t>
            </a:r>
            <a:endParaRPr lang="en-CA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Montserrat" panose="00000500000000000000" pitchFamily="2" charset="0"/>
              </a:defRPr>
            </a:lvl1pPr>
          </a:lstStyle>
          <a:p>
            <a:endParaRPr lang="en-CA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Montserrat" panose="00000500000000000000" pitchFamily="2" charset="0"/>
              </a:defRPr>
            </a:lvl1pPr>
          </a:lstStyle>
          <a:p>
            <a:fld id="{523C7FC6-2EB7-DC4F-9390-156888BAA8A2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3899982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Montserrat" panose="00000500000000000000" pitchFamily="2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Montserrat" panose="00000500000000000000" pitchFamily="2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Montserrat" panose="00000500000000000000" pitchFamily="2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Montserrat" panose="00000500000000000000" pitchFamily="2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Montserrat" panose="00000500000000000000" pitchFamily="2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>
              <a:latin typeface="Montserrat" panose="00000500000000000000" pitchFamily="2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3C7FC6-2EB7-DC4F-9390-156888BAA8A2}" type="slidenum">
              <a:rPr lang="en-CA" smtClean="0">
                <a:latin typeface="Montserrat" panose="00000500000000000000" pitchFamily="2" charset="0"/>
              </a:rPr>
              <a:t>1</a:t>
            </a:fld>
            <a:endParaRPr lang="en-CA" dirty="0"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17380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>
              <a:latin typeface="Montserrat" panose="00000500000000000000" pitchFamily="2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3C7FC6-2EB7-DC4F-9390-156888BAA8A2}" type="slidenum">
              <a:rPr lang="en-CA" smtClean="0">
                <a:latin typeface="Montserrat" panose="00000500000000000000" pitchFamily="2" charset="0"/>
              </a:rPr>
              <a:t>10</a:t>
            </a:fld>
            <a:endParaRPr lang="en-CA" dirty="0"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38113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>
              <a:latin typeface="Montserrat" panose="00000500000000000000" pitchFamily="2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3C7FC6-2EB7-DC4F-9390-156888BAA8A2}" type="slidenum">
              <a:rPr lang="en-CA" smtClean="0">
                <a:latin typeface="Montserrat" panose="00000500000000000000" pitchFamily="2" charset="0"/>
              </a:rPr>
              <a:t>11</a:t>
            </a:fld>
            <a:endParaRPr lang="en-CA" dirty="0"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76033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>
              <a:latin typeface="Montserrat" panose="00000500000000000000" pitchFamily="2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3C7FC6-2EB7-DC4F-9390-156888BAA8A2}" type="slidenum">
              <a:rPr lang="en-CA" smtClean="0">
                <a:latin typeface="Montserrat" panose="00000500000000000000" pitchFamily="2" charset="0"/>
              </a:rPr>
              <a:t>12</a:t>
            </a:fld>
            <a:endParaRPr lang="en-CA" dirty="0"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34764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>
              <a:latin typeface="Montserrat" panose="00000500000000000000" pitchFamily="2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3C7FC6-2EB7-DC4F-9390-156888BAA8A2}" type="slidenum">
              <a:rPr lang="en-CA" smtClean="0">
                <a:latin typeface="Montserrat" panose="00000500000000000000" pitchFamily="2" charset="0"/>
              </a:rPr>
              <a:t>13</a:t>
            </a:fld>
            <a:endParaRPr lang="en-CA" dirty="0"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94305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>
              <a:latin typeface="Montserrat" panose="00000500000000000000" pitchFamily="2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3C7FC6-2EB7-DC4F-9390-156888BAA8A2}" type="slidenum">
              <a:rPr lang="en-CA" smtClean="0">
                <a:latin typeface="Montserrat" panose="00000500000000000000" pitchFamily="2" charset="0"/>
              </a:rPr>
              <a:t>14</a:t>
            </a:fld>
            <a:endParaRPr lang="en-CA" dirty="0"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78373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>
              <a:latin typeface="Montserrat" panose="00000500000000000000" pitchFamily="2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3C7FC6-2EB7-DC4F-9390-156888BAA8A2}" type="slidenum">
              <a:rPr lang="en-CA" smtClean="0">
                <a:latin typeface="Montserrat" panose="00000500000000000000" pitchFamily="2" charset="0"/>
              </a:rPr>
              <a:t>2</a:t>
            </a:fld>
            <a:endParaRPr lang="en-CA" dirty="0"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74551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>
              <a:latin typeface="Montserrat" panose="00000500000000000000" pitchFamily="2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3C7FC6-2EB7-DC4F-9390-156888BAA8A2}" type="slidenum">
              <a:rPr lang="en-CA" smtClean="0">
                <a:latin typeface="Montserrat" panose="00000500000000000000" pitchFamily="2" charset="0"/>
              </a:rPr>
              <a:t>3</a:t>
            </a:fld>
            <a:endParaRPr lang="en-CA" dirty="0"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67239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>
              <a:latin typeface="Montserrat" panose="00000500000000000000" pitchFamily="2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3C7FC6-2EB7-DC4F-9390-156888BAA8A2}" type="slidenum">
              <a:rPr lang="en-CA" smtClean="0">
                <a:latin typeface="Montserrat" panose="00000500000000000000" pitchFamily="2" charset="0"/>
              </a:rPr>
              <a:t>4</a:t>
            </a:fld>
            <a:endParaRPr lang="en-CA" dirty="0"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3607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>
              <a:latin typeface="Montserrat" panose="00000500000000000000" pitchFamily="2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3C7FC6-2EB7-DC4F-9390-156888BAA8A2}" type="slidenum">
              <a:rPr lang="en-CA" smtClean="0">
                <a:latin typeface="Montserrat" panose="00000500000000000000" pitchFamily="2" charset="0"/>
              </a:rPr>
              <a:t>5</a:t>
            </a:fld>
            <a:endParaRPr lang="en-CA" dirty="0"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34453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>
              <a:latin typeface="Montserrat" panose="00000500000000000000" pitchFamily="2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3C7FC6-2EB7-DC4F-9390-156888BAA8A2}" type="slidenum">
              <a:rPr lang="en-CA" smtClean="0">
                <a:latin typeface="Montserrat" panose="00000500000000000000" pitchFamily="2" charset="0"/>
              </a:rPr>
              <a:t>6</a:t>
            </a:fld>
            <a:endParaRPr lang="en-CA" dirty="0"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16384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>
              <a:latin typeface="Montserrat" panose="00000500000000000000" pitchFamily="2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3C7FC6-2EB7-DC4F-9390-156888BAA8A2}" type="slidenum">
              <a:rPr lang="en-CA" smtClean="0">
                <a:latin typeface="Montserrat" panose="00000500000000000000" pitchFamily="2" charset="0"/>
              </a:rPr>
              <a:t>7</a:t>
            </a:fld>
            <a:endParaRPr lang="en-CA" dirty="0"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95720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>
              <a:latin typeface="Montserrat" panose="00000500000000000000" pitchFamily="2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3C7FC6-2EB7-DC4F-9390-156888BAA8A2}" type="slidenum">
              <a:rPr lang="en-CA" smtClean="0">
                <a:latin typeface="Montserrat" panose="00000500000000000000" pitchFamily="2" charset="0"/>
              </a:rPr>
              <a:t>8</a:t>
            </a:fld>
            <a:endParaRPr lang="en-CA" dirty="0"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01893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>
              <a:latin typeface="Montserrat" panose="00000500000000000000" pitchFamily="2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3C7FC6-2EB7-DC4F-9390-156888BAA8A2}" type="slidenum">
              <a:rPr lang="en-CA" smtClean="0">
                <a:latin typeface="Montserrat" panose="00000500000000000000" pitchFamily="2" charset="0"/>
              </a:rPr>
              <a:t>9</a:t>
            </a:fld>
            <a:endParaRPr lang="en-CA" dirty="0"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4832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Title: Hero Red logo +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pour une image  5"/>
          <p:cNvSpPr>
            <a:spLocks noGrp="1"/>
          </p:cNvSpPr>
          <p:nvPr>
            <p:ph type="pic" sz="quarter" idx="12" hasCustomPrompt="1"/>
          </p:nvPr>
        </p:nvSpPr>
        <p:spPr>
          <a:xfrm>
            <a:off x="7104063" y="0"/>
            <a:ext cx="5087937" cy="6858000"/>
          </a:xfrm>
          <a:gradFill flip="none" rotWithShape="1">
            <a:gsLst>
              <a:gs pos="0">
                <a:srgbClr val="B3D6EC"/>
              </a:gs>
              <a:gs pos="39000">
                <a:srgbClr val="D8E6F0"/>
              </a:gs>
              <a:gs pos="100000">
                <a:schemeClr val="bg1"/>
              </a:gs>
            </a:gsLst>
            <a:path path="circle">
              <a:fillToRect t="100000" r="100000"/>
            </a:path>
            <a:tileRect l="-100000" b="-100000"/>
          </a:gradFill>
        </p:spPr>
        <p:txBody>
          <a:bodyPr anchor="t">
            <a:normAutofit/>
          </a:bodyPr>
          <a:lstStyle>
            <a:lvl1pPr marL="0" indent="0" algn="l">
              <a:buNone/>
              <a:defRPr sz="1000">
                <a:solidFill>
                  <a:schemeClr val="bg1"/>
                </a:solidFill>
              </a:defRPr>
            </a:lvl1pPr>
          </a:lstStyle>
          <a:p>
            <a:pPr marL="0" lvl="0" indent="0">
              <a:buNone/>
            </a:pPr>
            <a:r>
              <a:rPr lang="en-CA" dirty="0"/>
              <a:t>Insert hero image here</a:t>
            </a:r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59575" y="0"/>
            <a:ext cx="3032425" cy="5949194"/>
          </a:xfrm>
          <a:prstGeom prst="rect">
            <a:avLst/>
          </a:prstGeom>
        </p:spPr>
      </p:pic>
      <p:sp>
        <p:nvSpPr>
          <p:cNvPr id="8" name="Espace réservé pour une image  5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7104063" cy="6858000"/>
          </a:xfrm>
          <a:gradFill>
            <a:gsLst>
              <a:gs pos="0">
                <a:srgbClr val="B3D6EC"/>
              </a:gs>
              <a:gs pos="39000">
                <a:srgbClr val="D8E6F0"/>
              </a:gs>
              <a:gs pos="100000">
                <a:schemeClr val="bg1"/>
              </a:gs>
            </a:gsLst>
            <a:path path="circle">
              <a:fillToRect r="100000" b="100000"/>
            </a:path>
          </a:gradFill>
        </p:spPr>
        <p:txBody>
          <a:bodyPr vert="horz" lIns="91440" tIns="45720" rIns="91440" bIns="45720" rtlCol="0" anchor="t">
            <a:normAutofit/>
          </a:bodyPr>
          <a:lstStyle>
            <a:lvl1pPr>
              <a:defRPr lang="fr-FR" sz="1000" dirty="0">
                <a:solidFill>
                  <a:schemeClr val="bg1"/>
                </a:solidFill>
              </a:defRPr>
            </a:lvl1pPr>
          </a:lstStyle>
          <a:p>
            <a:pPr marL="0" lvl="0" indent="0">
              <a:buNone/>
            </a:pPr>
            <a:r>
              <a:rPr lang="en-CA" dirty="0"/>
              <a:t>Insert hero image here</a:t>
            </a:r>
          </a:p>
        </p:txBody>
      </p:sp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227013" y="4182035"/>
            <a:ext cx="5832475" cy="1889251"/>
          </a:xfrm>
        </p:spPr>
        <p:txBody>
          <a:bodyPr anchor="b">
            <a:normAutofit/>
          </a:bodyPr>
          <a:lstStyle>
            <a:lvl1pPr algn="l">
              <a:defRPr sz="2800" baseline="0"/>
            </a:lvl1pPr>
          </a:lstStyle>
          <a:p>
            <a:r>
              <a:rPr lang="en-CA" dirty="0"/>
              <a:t>Insert presentation title here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227013" y="6071286"/>
            <a:ext cx="5832475" cy="557770"/>
          </a:xfrm>
        </p:spPr>
        <p:txBody>
          <a:bodyPr anchor="b">
            <a:normAutofit/>
          </a:bodyPr>
          <a:lstStyle>
            <a:lvl1pPr marL="0" indent="0" algn="l">
              <a:buNone/>
              <a:defRPr sz="1600" b="0" i="1">
                <a:solidFill>
                  <a:srgbClr val="FF4337"/>
                </a:solidFill>
                <a:latin typeface="Montserrat" charset="0"/>
                <a:ea typeface="Montserrat" charset="0"/>
                <a:cs typeface="Montserrat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CA" dirty="0"/>
              <a:t>Insert sub-title here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227013" y="225425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FF4337"/>
                </a:solidFill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endParaRPr lang="en-CA" dirty="0"/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00087" y="2250830"/>
            <a:ext cx="5127644" cy="243864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 Section: Sky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27013" y="225425"/>
            <a:ext cx="1404937" cy="755650"/>
          </a:xfrm>
          <a:prstGeom prst="rect">
            <a:avLst/>
          </a:prstGeom>
        </p:spPr>
        <p:txBody>
          <a:bodyPr/>
          <a:lstStyle/>
          <a:p>
            <a:r>
              <a:rPr lang="en-CA" dirty="0"/>
              <a:t>At a glance</a:t>
            </a:r>
          </a:p>
        </p:txBody>
      </p:sp>
      <p:sp>
        <p:nvSpPr>
          <p:cNvPr id="4" name="Titre 3"/>
          <p:cNvSpPr>
            <a:spLocks noGrp="1"/>
          </p:cNvSpPr>
          <p:nvPr>
            <p:ph type="title" hasCustomPrompt="1"/>
          </p:nvPr>
        </p:nvSpPr>
        <p:spPr>
          <a:xfrm>
            <a:off x="227013" y="1052513"/>
            <a:ext cx="2376487" cy="3132137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CA" dirty="0"/>
              <a:t>Insert section title here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3190662" y="0"/>
            <a:ext cx="9001338" cy="6875248"/>
          </a:xfrm>
          <a:prstGeom prst="rect">
            <a:avLst/>
          </a:prstGeom>
          <a:gradFill flip="none" rotWithShape="1">
            <a:gsLst>
              <a:gs pos="0">
                <a:srgbClr val="B3D6EC"/>
              </a:gs>
              <a:gs pos="25000">
                <a:srgbClr val="D8E6F0"/>
              </a:gs>
              <a:gs pos="82000">
                <a:schemeClr val="bg1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59575" y="0"/>
            <a:ext cx="3032425" cy="5949194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142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 Project: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pour une image  5"/>
          <p:cNvSpPr>
            <a:spLocks noGrp="1"/>
          </p:cNvSpPr>
          <p:nvPr>
            <p:ph type="pic" sz="quarter" idx="15" hasCustomPrompt="1"/>
          </p:nvPr>
        </p:nvSpPr>
        <p:spPr>
          <a:xfrm>
            <a:off x="1703388" y="0"/>
            <a:ext cx="10488612" cy="6876364"/>
          </a:xfrm>
          <a:gradFill>
            <a:gsLst>
              <a:gs pos="0">
                <a:srgbClr val="B3D6EC"/>
              </a:gs>
              <a:gs pos="39000">
                <a:srgbClr val="D8E6F0"/>
              </a:gs>
              <a:gs pos="100000">
                <a:schemeClr val="bg1"/>
              </a:gs>
            </a:gsLst>
            <a:path path="circle">
              <a:fillToRect r="100000" b="100000"/>
            </a:path>
          </a:gradFill>
        </p:spPr>
        <p:txBody>
          <a:bodyPr vert="horz" lIns="91440" tIns="45720" rIns="91440" bIns="45720" rtlCol="0" anchor="t">
            <a:normAutofit/>
          </a:bodyPr>
          <a:lstStyle>
            <a:lvl1pPr>
              <a:defRPr lang="fr-FR" sz="1000" dirty="0">
                <a:solidFill>
                  <a:schemeClr val="bg1"/>
                </a:solidFill>
              </a:defRPr>
            </a:lvl1pPr>
          </a:lstStyle>
          <a:p>
            <a:pPr marL="0" lvl="0" indent="0">
              <a:buNone/>
            </a:pPr>
            <a:r>
              <a:rPr lang="en-CA" dirty="0"/>
              <a:t>Insert project image here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27013" y="225425"/>
            <a:ext cx="1404937" cy="755650"/>
          </a:xfrm>
          <a:prstGeom prst="rect">
            <a:avLst/>
          </a:prstGeom>
        </p:spPr>
        <p:txBody>
          <a:bodyPr/>
          <a:lstStyle/>
          <a:p>
            <a:r>
              <a:rPr lang="en-CA" dirty="0"/>
              <a:t>At a glance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26D77-2960-1A4A-B5CA-B95B3484A035}" type="slidenum">
              <a:rPr lang="en-CA" smtClean="0"/>
              <a:t>‹#›</a:t>
            </a:fld>
            <a:endParaRPr lang="en-CA" dirty="0"/>
          </a:p>
        </p:txBody>
      </p:sp>
      <p:sp>
        <p:nvSpPr>
          <p:cNvPr id="13" name="Titre 12"/>
          <p:cNvSpPr>
            <a:spLocks noGrp="1"/>
          </p:cNvSpPr>
          <p:nvPr>
            <p:ph type="title" hasCustomPrompt="1"/>
          </p:nvPr>
        </p:nvSpPr>
        <p:spPr>
          <a:xfrm>
            <a:off x="2208214" y="620713"/>
            <a:ext cx="9251949" cy="1152526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CA" dirty="0"/>
              <a:t>Insert project title here</a:t>
            </a: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142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Project: 1 Photo + 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pour une image  5"/>
          <p:cNvSpPr>
            <a:spLocks noGrp="1"/>
          </p:cNvSpPr>
          <p:nvPr>
            <p:ph type="pic" sz="quarter" idx="15" hasCustomPrompt="1"/>
          </p:nvPr>
        </p:nvSpPr>
        <p:spPr>
          <a:xfrm>
            <a:off x="1703388" y="0"/>
            <a:ext cx="6805612" cy="6903695"/>
          </a:xfrm>
          <a:gradFill>
            <a:gsLst>
              <a:gs pos="0">
                <a:srgbClr val="B3D6EC"/>
              </a:gs>
              <a:gs pos="39000">
                <a:srgbClr val="D8E6F0"/>
              </a:gs>
              <a:gs pos="100000">
                <a:schemeClr val="bg1"/>
              </a:gs>
            </a:gsLst>
            <a:path path="circle">
              <a:fillToRect r="100000" b="100000"/>
            </a:path>
          </a:gradFill>
        </p:spPr>
        <p:txBody>
          <a:bodyPr vert="horz" lIns="91440" tIns="45720" rIns="91440" bIns="45720" rtlCol="0" anchor="t">
            <a:normAutofit/>
          </a:bodyPr>
          <a:lstStyle>
            <a:lvl1pPr>
              <a:defRPr lang="fr-FR" sz="1000" baseline="0" dirty="0">
                <a:solidFill>
                  <a:schemeClr val="bg1"/>
                </a:solidFill>
              </a:defRPr>
            </a:lvl1pPr>
          </a:lstStyle>
          <a:p>
            <a:pPr marL="0" lvl="0" indent="0">
              <a:buNone/>
            </a:pPr>
            <a:r>
              <a:rPr lang="en-CA" dirty="0"/>
              <a:t>Insert project image here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27013" y="225425"/>
            <a:ext cx="1404937" cy="755650"/>
          </a:xfrm>
          <a:prstGeom prst="rect">
            <a:avLst/>
          </a:prstGeom>
        </p:spPr>
        <p:txBody>
          <a:bodyPr/>
          <a:lstStyle/>
          <a:p>
            <a:r>
              <a:rPr lang="en-CA" dirty="0"/>
              <a:t>At a glance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26D77-2960-1A4A-B5CA-B95B3484A035}" type="slidenum">
              <a:rPr lang="en-CA" smtClean="0"/>
              <a:t>‹#›</a:t>
            </a:fld>
            <a:endParaRPr lang="en-CA" dirty="0"/>
          </a:p>
        </p:txBody>
      </p:sp>
      <p:sp>
        <p:nvSpPr>
          <p:cNvPr id="13" name="Titre 12"/>
          <p:cNvSpPr>
            <a:spLocks noGrp="1"/>
          </p:cNvSpPr>
          <p:nvPr>
            <p:ph type="title" hasCustomPrompt="1"/>
          </p:nvPr>
        </p:nvSpPr>
        <p:spPr>
          <a:xfrm>
            <a:off x="8580438" y="620713"/>
            <a:ext cx="3384550" cy="1152526"/>
          </a:xfrm>
        </p:spPr>
        <p:txBody>
          <a:bodyPr/>
          <a:lstStyle>
            <a:lvl1pPr algn="l">
              <a:defRPr baseline="0"/>
            </a:lvl1pPr>
          </a:lstStyle>
          <a:p>
            <a:r>
              <a:rPr lang="en-CA" dirty="0"/>
              <a:t>Insert project title here</a:t>
            </a:r>
            <a:br>
              <a:rPr lang="en-CA" dirty="0"/>
            </a:br>
            <a:endParaRPr lang="en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6" hasCustomPrompt="1"/>
          </p:nvPr>
        </p:nvSpPr>
        <p:spPr>
          <a:xfrm>
            <a:off x="8580438" y="1844675"/>
            <a:ext cx="3384549" cy="4358875"/>
          </a:xfrm>
        </p:spPr>
        <p:txBody>
          <a:bodyPr anchor="b">
            <a:normAutofit/>
          </a:bodyPr>
          <a:lstStyle>
            <a:lvl1pPr marL="0" indent="0">
              <a:buNone/>
              <a:defRPr sz="1400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CA" dirty="0"/>
              <a:t>Insert project description here</a:t>
            </a: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142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 Project: 2 Photos + 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pour une image  5"/>
          <p:cNvSpPr>
            <a:spLocks noGrp="1"/>
          </p:cNvSpPr>
          <p:nvPr>
            <p:ph type="pic" sz="quarter" idx="15" hasCustomPrompt="1"/>
          </p:nvPr>
        </p:nvSpPr>
        <p:spPr>
          <a:xfrm>
            <a:off x="6794219" y="225425"/>
            <a:ext cx="5170769" cy="2771776"/>
          </a:xfrm>
          <a:gradFill>
            <a:gsLst>
              <a:gs pos="0">
                <a:srgbClr val="B3D6EC"/>
              </a:gs>
              <a:gs pos="39000">
                <a:srgbClr val="D8E6F0"/>
              </a:gs>
              <a:gs pos="100000">
                <a:schemeClr val="bg1"/>
              </a:gs>
            </a:gsLst>
            <a:path path="circle">
              <a:fillToRect r="100000" b="100000"/>
            </a:path>
          </a:gradFill>
        </p:spPr>
        <p:txBody>
          <a:bodyPr vert="horz" lIns="91440" tIns="45720" rIns="91440" bIns="45720" rtlCol="0" anchor="t">
            <a:normAutofit/>
          </a:bodyPr>
          <a:lstStyle>
            <a:lvl1pPr>
              <a:defRPr lang="fr-FR" sz="1000" baseline="0" dirty="0">
                <a:solidFill>
                  <a:schemeClr val="bg1"/>
                </a:solidFill>
              </a:defRPr>
            </a:lvl1pPr>
          </a:lstStyle>
          <a:p>
            <a:pPr marL="0" lvl="0" indent="0">
              <a:buNone/>
            </a:pPr>
            <a:r>
              <a:rPr lang="en-CA" dirty="0"/>
              <a:t>Insert project image here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27013" y="225425"/>
            <a:ext cx="1404937" cy="755650"/>
          </a:xfrm>
          <a:prstGeom prst="rect">
            <a:avLst/>
          </a:prstGeom>
        </p:spPr>
        <p:txBody>
          <a:bodyPr/>
          <a:lstStyle/>
          <a:p>
            <a:r>
              <a:rPr lang="en-CA" dirty="0"/>
              <a:t>At a glance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26D77-2960-1A4A-B5CA-B95B3484A035}" type="slidenum">
              <a:rPr lang="en-CA" smtClean="0"/>
              <a:t>‹#›</a:t>
            </a:fld>
            <a:endParaRPr lang="en-CA" dirty="0"/>
          </a:p>
        </p:txBody>
      </p:sp>
      <p:sp>
        <p:nvSpPr>
          <p:cNvPr id="13" name="Titre 12"/>
          <p:cNvSpPr>
            <a:spLocks noGrp="1"/>
          </p:cNvSpPr>
          <p:nvPr>
            <p:ph type="title" hasCustomPrompt="1"/>
          </p:nvPr>
        </p:nvSpPr>
        <p:spPr>
          <a:xfrm>
            <a:off x="1930400" y="3281137"/>
            <a:ext cx="4597400" cy="754748"/>
          </a:xfrm>
        </p:spPr>
        <p:txBody>
          <a:bodyPr/>
          <a:lstStyle>
            <a:lvl1pPr algn="l">
              <a:defRPr baseline="0"/>
            </a:lvl1pPr>
          </a:lstStyle>
          <a:p>
            <a:r>
              <a:rPr lang="en-CA" dirty="0"/>
              <a:t>Insert project title here</a:t>
            </a:r>
            <a:br>
              <a:rPr lang="en-CA" dirty="0"/>
            </a:br>
            <a:endParaRPr lang="en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6" hasCustomPrompt="1"/>
          </p:nvPr>
        </p:nvSpPr>
        <p:spPr>
          <a:xfrm>
            <a:off x="1930400" y="4257675"/>
            <a:ext cx="4597400" cy="1945876"/>
          </a:xfrm>
        </p:spPr>
        <p:txBody>
          <a:bodyPr anchor="b">
            <a:normAutofit/>
          </a:bodyPr>
          <a:lstStyle>
            <a:lvl1pPr marL="0" indent="0">
              <a:buNone/>
              <a:defRPr sz="1400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CA" dirty="0"/>
              <a:t>Insert project description here</a:t>
            </a:r>
          </a:p>
        </p:txBody>
      </p:sp>
      <p:sp>
        <p:nvSpPr>
          <p:cNvPr id="10" name="Espace réservé pour une image  5"/>
          <p:cNvSpPr>
            <a:spLocks noGrp="1"/>
          </p:cNvSpPr>
          <p:nvPr>
            <p:ph type="pic" sz="quarter" idx="17" hasCustomPrompt="1"/>
          </p:nvPr>
        </p:nvSpPr>
        <p:spPr>
          <a:xfrm>
            <a:off x="1703389" y="225425"/>
            <a:ext cx="5090830" cy="2771776"/>
          </a:xfrm>
          <a:gradFill>
            <a:gsLst>
              <a:gs pos="0">
                <a:srgbClr val="B3D6EC"/>
              </a:gs>
              <a:gs pos="39000">
                <a:srgbClr val="D8E6F0"/>
              </a:gs>
              <a:gs pos="100000">
                <a:schemeClr val="bg1"/>
              </a:gs>
            </a:gsLst>
            <a:path path="circle">
              <a:fillToRect r="100000" b="100000"/>
            </a:path>
          </a:gradFill>
        </p:spPr>
        <p:txBody>
          <a:bodyPr vert="horz" lIns="91440" tIns="45720" rIns="91440" bIns="45720" rtlCol="0" anchor="t">
            <a:normAutofit/>
          </a:bodyPr>
          <a:lstStyle>
            <a:lvl1pPr>
              <a:defRPr lang="fr-FR" sz="1000" baseline="0" dirty="0">
                <a:solidFill>
                  <a:schemeClr val="bg1"/>
                </a:solidFill>
              </a:defRPr>
            </a:lvl1pPr>
          </a:lstStyle>
          <a:p>
            <a:pPr marL="0" lvl="0" indent="0">
              <a:buNone/>
            </a:pPr>
            <a:r>
              <a:rPr lang="en-CA" dirty="0"/>
              <a:t>Insert project image here</a:t>
            </a:r>
          </a:p>
        </p:txBody>
      </p:sp>
      <p:sp>
        <p:nvSpPr>
          <p:cNvPr id="14" name="Espace réservé du contenu 2"/>
          <p:cNvSpPr>
            <a:spLocks noGrp="1"/>
          </p:cNvSpPr>
          <p:nvPr>
            <p:ph sz="quarter" idx="18" hasCustomPrompt="1"/>
          </p:nvPr>
        </p:nvSpPr>
        <p:spPr>
          <a:xfrm>
            <a:off x="7104063" y="4257675"/>
            <a:ext cx="4860925" cy="1945876"/>
          </a:xfrm>
        </p:spPr>
        <p:txBody>
          <a:bodyPr anchor="b">
            <a:normAutofit/>
          </a:bodyPr>
          <a:lstStyle>
            <a:lvl1pPr marL="0" indent="0">
              <a:buNone/>
              <a:defRPr sz="1400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CA" dirty="0"/>
              <a:t>Insert project description here</a:t>
            </a:r>
          </a:p>
        </p:txBody>
      </p:sp>
      <p:cxnSp>
        <p:nvCxnSpPr>
          <p:cNvPr id="16" name="Connecteur droit 15"/>
          <p:cNvCxnSpPr/>
          <p:nvPr userDrawn="1"/>
        </p:nvCxnSpPr>
        <p:spPr>
          <a:xfrm>
            <a:off x="6794219" y="3254188"/>
            <a:ext cx="0" cy="2949363"/>
          </a:xfrm>
          <a:prstGeom prst="line">
            <a:avLst/>
          </a:prstGeom>
          <a:ln>
            <a:solidFill>
              <a:srgbClr val="FF43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Espace réservé du texte 18"/>
          <p:cNvSpPr>
            <a:spLocks noGrp="1"/>
          </p:cNvSpPr>
          <p:nvPr>
            <p:ph type="body" sz="quarter" idx="19" hasCustomPrompt="1"/>
          </p:nvPr>
        </p:nvSpPr>
        <p:spPr>
          <a:xfrm>
            <a:off x="7104063" y="3281363"/>
            <a:ext cx="4860925" cy="75406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kumimoji="0" lang="en-CA" sz="2800" b="1" i="0" u="none" strike="noStrike" kern="1200" cap="none" spc="0" normalizeH="0" baseline="0" noProof="0" dirty="0">
                <a:ln>
                  <a:noFill/>
                </a:ln>
                <a:solidFill>
                  <a:srgbClr val="FF4337"/>
                </a:solidFill>
                <a:effectLst/>
                <a:uLnTx/>
                <a:uFillTx/>
                <a:latin typeface="Montserrat SemiBold" charset="0"/>
                <a:ea typeface="Montserrat SemiBold" charset="0"/>
                <a:cs typeface="Montserrat SemiBold" charset="0"/>
              </a:rPr>
              <a:t>Insert project title here</a:t>
            </a:r>
            <a:br>
              <a:rPr kumimoji="0" lang="en-CA" sz="2800" b="1" i="0" u="none" strike="noStrike" kern="1200" cap="none" spc="0" normalizeH="0" baseline="0" noProof="0" dirty="0">
                <a:ln>
                  <a:noFill/>
                </a:ln>
                <a:solidFill>
                  <a:srgbClr val="FF4337"/>
                </a:solidFill>
                <a:effectLst/>
                <a:uLnTx/>
                <a:uFillTx/>
                <a:latin typeface="Montserrat SemiBold" charset="0"/>
                <a:ea typeface="Montserrat SemiBold" charset="0"/>
                <a:cs typeface="Montserrat SemiBold" charset="0"/>
              </a:rPr>
            </a:br>
            <a:endParaRPr lang="en-CA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142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 Content :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" y="0"/>
            <a:ext cx="1703387" cy="6863984"/>
          </a:xfrm>
          <a:prstGeom prst="rect">
            <a:avLst/>
          </a:prstGeom>
          <a:gradFill flip="none" rotWithShape="1">
            <a:gsLst>
              <a:gs pos="0">
                <a:srgbClr val="B3D6EC"/>
              </a:gs>
              <a:gs pos="39000">
                <a:srgbClr val="D8E6F0"/>
              </a:gs>
              <a:gs pos="100000">
                <a:schemeClr val="bg1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27013" y="225425"/>
            <a:ext cx="1404937" cy="755650"/>
          </a:xfrm>
          <a:prstGeom prst="rect">
            <a:avLst/>
          </a:prstGeom>
        </p:spPr>
        <p:txBody>
          <a:bodyPr/>
          <a:lstStyle/>
          <a:p>
            <a:r>
              <a:rPr lang="en-CA" dirty="0"/>
              <a:t>At a glance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26D77-2960-1A4A-B5CA-B95B3484A035}" type="slidenum">
              <a:rPr lang="en-CA" smtClean="0"/>
              <a:t>‹#›</a:t>
            </a:fld>
            <a:endParaRPr lang="en-CA" dirty="0"/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6000" y="6203551"/>
            <a:ext cx="900111" cy="429024"/>
          </a:xfrm>
          <a:prstGeom prst="rect">
            <a:avLst/>
          </a:prstGeom>
        </p:spPr>
      </p:pic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2208213" y="1844675"/>
            <a:ext cx="9251950" cy="4356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142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 Content :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" y="0"/>
            <a:ext cx="1703387" cy="6863984"/>
          </a:xfrm>
          <a:prstGeom prst="rect">
            <a:avLst/>
          </a:prstGeom>
          <a:gradFill flip="none" rotWithShape="1">
            <a:gsLst>
              <a:gs pos="0">
                <a:srgbClr val="B3D6EC"/>
              </a:gs>
              <a:gs pos="39000">
                <a:srgbClr val="D8E6F0"/>
              </a:gs>
              <a:gs pos="100000">
                <a:schemeClr val="bg1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27013" y="225425"/>
            <a:ext cx="1404937" cy="755650"/>
          </a:xfrm>
          <a:prstGeom prst="rect">
            <a:avLst/>
          </a:prstGeom>
        </p:spPr>
        <p:txBody>
          <a:bodyPr/>
          <a:lstStyle/>
          <a:p>
            <a:r>
              <a:rPr lang="en-CA" dirty="0"/>
              <a:t>At a glance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26D77-2960-1A4A-B5CA-B95B3484A035}" type="slidenum">
              <a:rPr lang="en-CA" smtClean="0"/>
              <a:t>‹#›</a:t>
            </a:fld>
            <a:endParaRPr lang="en-CA" dirty="0"/>
          </a:p>
        </p:txBody>
      </p:sp>
      <p:sp>
        <p:nvSpPr>
          <p:cNvPr id="13" name="Titre 12"/>
          <p:cNvSpPr>
            <a:spLocks noGrp="1"/>
          </p:cNvSpPr>
          <p:nvPr>
            <p:ph type="title" hasCustomPrompt="1"/>
          </p:nvPr>
        </p:nvSpPr>
        <p:spPr>
          <a:xfrm>
            <a:off x="2208214" y="620713"/>
            <a:ext cx="9251949" cy="1152526"/>
          </a:xfrm>
        </p:spPr>
        <p:txBody>
          <a:bodyPr/>
          <a:lstStyle/>
          <a:p>
            <a:r>
              <a:rPr lang="en-CA" dirty="0"/>
              <a:t>Insert slide title here</a:t>
            </a:r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6000" y="6203551"/>
            <a:ext cx="900111" cy="429024"/>
          </a:xfrm>
          <a:prstGeom prst="rect">
            <a:avLst/>
          </a:prstGeom>
        </p:spPr>
      </p:pic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2208213" y="1844675"/>
            <a:ext cx="4319587" cy="4356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9" name="Espace réservé du contenu 2"/>
          <p:cNvSpPr>
            <a:spLocks noGrp="1"/>
          </p:cNvSpPr>
          <p:nvPr>
            <p:ph sz="quarter" idx="14"/>
          </p:nvPr>
        </p:nvSpPr>
        <p:spPr>
          <a:xfrm>
            <a:off x="7104064" y="1844675"/>
            <a:ext cx="4356100" cy="4356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cxnSp>
        <p:nvCxnSpPr>
          <p:cNvPr id="4" name="Connecteur droit 3"/>
          <p:cNvCxnSpPr>
            <a:stCxn id="13" idx="2"/>
          </p:cNvCxnSpPr>
          <p:nvPr userDrawn="1"/>
        </p:nvCxnSpPr>
        <p:spPr>
          <a:xfrm flipH="1">
            <a:off x="6790765" y="1773239"/>
            <a:ext cx="43424" cy="4427536"/>
          </a:xfrm>
          <a:prstGeom prst="line">
            <a:avLst/>
          </a:prstGeom>
          <a:ln>
            <a:solidFill>
              <a:srgbClr val="FF43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142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itle: Hero White logo +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  5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7104063" cy="6858000"/>
          </a:xfrm>
          <a:gradFill>
            <a:gsLst>
              <a:gs pos="0">
                <a:srgbClr val="B3D6EC"/>
              </a:gs>
              <a:gs pos="39000">
                <a:srgbClr val="D8E6F0"/>
              </a:gs>
              <a:gs pos="100000">
                <a:schemeClr val="bg1"/>
              </a:gs>
            </a:gsLst>
            <a:path path="circle">
              <a:fillToRect r="100000" b="100000"/>
            </a:path>
          </a:gradFill>
        </p:spPr>
        <p:txBody>
          <a:bodyPr vert="horz" lIns="91440" tIns="45720" rIns="91440" bIns="45720" rtlCol="0" anchor="t">
            <a:normAutofit/>
          </a:bodyPr>
          <a:lstStyle>
            <a:lvl1pPr>
              <a:defRPr lang="fr-FR" sz="1000" dirty="0">
                <a:solidFill>
                  <a:schemeClr val="bg1"/>
                </a:solidFill>
              </a:defRPr>
            </a:lvl1pPr>
          </a:lstStyle>
          <a:p>
            <a:pPr marL="0" lvl="0" indent="0">
              <a:buNone/>
            </a:pPr>
            <a:r>
              <a:rPr lang="en-CA" dirty="0"/>
              <a:t>Insert hero image here</a:t>
            </a:r>
          </a:p>
        </p:txBody>
      </p:sp>
      <p:sp>
        <p:nvSpPr>
          <p:cNvPr id="9" name="Espace réservé pour une image  5"/>
          <p:cNvSpPr>
            <a:spLocks noGrp="1"/>
          </p:cNvSpPr>
          <p:nvPr>
            <p:ph type="pic" sz="quarter" idx="12" hasCustomPrompt="1"/>
          </p:nvPr>
        </p:nvSpPr>
        <p:spPr>
          <a:xfrm>
            <a:off x="7104063" y="0"/>
            <a:ext cx="5087937" cy="6858000"/>
          </a:xfrm>
          <a:gradFill flip="none" rotWithShape="1">
            <a:gsLst>
              <a:gs pos="0">
                <a:srgbClr val="B3D6EC"/>
              </a:gs>
              <a:gs pos="39000">
                <a:srgbClr val="D8E6F0"/>
              </a:gs>
              <a:gs pos="100000">
                <a:schemeClr val="bg1"/>
              </a:gs>
            </a:gsLst>
            <a:path path="circle">
              <a:fillToRect t="100000" r="100000"/>
            </a:path>
            <a:tileRect l="-100000" b="-100000"/>
          </a:gradFill>
        </p:spPr>
        <p:txBody>
          <a:bodyPr anchor="t">
            <a:normAutofit/>
          </a:bodyPr>
          <a:lstStyle>
            <a:lvl1pPr marL="0" indent="0" algn="l">
              <a:buNone/>
              <a:defRPr sz="1000">
                <a:solidFill>
                  <a:schemeClr val="bg1"/>
                </a:solidFill>
              </a:defRPr>
            </a:lvl1pPr>
          </a:lstStyle>
          <a:p>
            <a:pPr marL="0" lvl="0" indent="0">
              <a:buNone/>
            </a:pPr>
            <a:r>
              <a:rPr lang="en-CA" dirty="0"/>
              <a:t>Insert hero image here</a:t>
            </a:r>
          </a:p>
        </p:txBody>
      </p:sp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227013" y="4168589"/>
            <a:ext cx="5832475" cy="1902698"/>
          </a:xfrm>
        </p:spPr>
        <p:txBody>
          <a:bodyPr anchor="b">
            <a:norm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CA" dirty="0"/>
              <a:t>Insert presentation title here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227013" y="6071286"/>
            <a:ext cx="5832475" cy="557770"/>
          </a:xfrm>
        </p:spPr>
        <p:txBody>
          <a:bodyPr anchor="b">
            <a:normAutofit/>
          </a:bodyPr>
          <a:lstStyle>
            <a:lvl1pPr marL="0" indent="0" algn="l">
              <a:buNone/>
              <a:defRPr sz="1600" b="0" i="1"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CA" dirty="0"/>
              <a:t>Insert sub-title here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227013" y="225425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endParaRPr lang="en-CA" dirty="0"/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59575" y="0"/>
            <a:ext cx="3032425" cy="5949194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0995" y="2241550"/>
            <a:ext cx="5173385" cy="246039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itle: Hero Red logo + Sky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7104063" cy="6875248"/>
          </a:xfrm>
          <a:prstGeom prst="rect">
            <a:avLst/>
          </a:prstGeom>
          <a:gradFill flip="none" rotWithShape="1">
            <a:gsLst>
              <a:gs pos="0">
                <a:srgbClr val="B3D6EC"/>
              </a:gs>
              <a:gs pos="25000">
                <a:srgbClr val="D8E6F0"/>
              </a:gs>
              <a:gs pos="82000">
                <a:schemeClr val="bg1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pic>
        <p:nvPicPr>
          <p:cNvPr id="14" name="Image 13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9"/>
          <a:stretch/>
        </p:blipFill>
        <p:spPr>
          <a:xfrm>
            <a:off x="0" y="1047583"/>
            <a:ext cx="3270722" cy="5843209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7104063" y="0"/>
            <a:ext cx="5087938" cy="6875248"/>
          </a:xfrm>
          <a:prstGeom prst="rect">
            <a:avLst/>
          </a:prstGeom>
          <a:gradFill flip="none" rotWithShape="1">
            <a:gsLst>
              <a:gs pos="0">
                <a:srgbClr val="B3D6EC"/>
              </a:gs>
              <a:gs pos="39000">
                <a:srgbClr val="D8E6F0"/>
              </a:gs>
              <a:gs pos="100000">
                <a:schemeClr val="bg1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pic>
        <p:nvPicPr>
          <p:cNvPr id="5" name="Image 4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59575" y="-6093"/>
            <a:ext cx="3032425" cy="5949194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227013" y="4689475"/>
            <a:ext cx="5832475" cy="1381811"/>
          </a:xfrm>
        </p:spPr>
        <p:txBody>
          <a:bodyPr anchor="b">
            <a:normAutofit/>
          </a:bodyPr>
          <a:lstStyle>
            <a:lvl1pPr algn="l">
              <a:defRPr sz="2800" baseline="0"/>
            </a:lvl1pPr>
          </a:lstStyle>
          <a:p>
            <a:r>
              <a:rPr lang="en-CA" dirty="0"/>
              <a:t>Insert presentation title here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227013" y="6071286"/>
            <a:ext cx="5832475" cy="557770"/>
          </a:xfrm>
        </p:spPr>
        <p:txBody>
          <a:bodyPr anchor="b">
            <a:normAutofit/>
          </a:bodyPr>
          <a:lstStyle>
            <a:lvl1pPr marL="0" indent="0" algn="l">
              <a:buNone/>
              <a:defRPr sz="1600" b="0" i="1" baseline="0">
                <a:solidFill>
                  <a:srgbClr val="FF4337"/>
                </a:solidFill>
                <a:latin typeface="Montserrat" charset="0"/>
                <a:ea typeface="Montserrat" charset="0"/>
                <a:cs typeface="Montserrat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CA" dirty="0"/>
              <a:t>Insert sub-title here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227013" y="225425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FF4337"/>
                </a:solidFill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endParaRPr lang="en-CA" dirty="0"/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00087" y="2250830"/>
            <a:ext cx="5127644" cy="243864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itle: Red Tex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pour une image  5"/>
          <p:cNvSpPr>
            <a:spLocks noGrp="1"/>
          </p:cNvSpPr>
          <p:nvPr>
            <p:ph type="pic" sz="quarter" idx="11" hasCustomPrompt="1"/>
          </p:nvPr>
        </p:nvSpPr>
        <p:spPr>
          <a:xfrm>
            <a:off x="1703388" y="0"/>
            <a:ext cx="10488612" cy="6858000"/>
          </a:xfrm>
          <a:gradFill>
            <a:gsLst>
              <a:gs pos="0">
                <a:srgbClr val="B3D6EC"/>
              </a:gs>
              <a:gs pos="39000">
                <a:srgbClr val="D8E6F0"/>
              </a:gs>
              <a:gs pos="100000">
                <a:schemeClr val="bg1"/>
              </a:gs>
            </a:gsLst>
            <a:path path="circle">
              <a:fillToRect r="100000" b="100000"/>
            </a:path>
          </a:gradFill>
        </p:spPr>
        <p:txBody>
          <a:bodyPr vert="horz" lIns="91440" tIns="45720" rIns="91440" bIns="45720" rtlCol="0" anchor="t">
            <a:normAutofit/>
          </a:bodyPr>
          <a:lstStyle>
            <a:lvl1pPr>
              <a:defRPr lang="fr-FR" sz="1000" dirty="0">
                <a:solidFill>
                  <a:schemeClr val="bg1"/>
                </a:solidFill>
              </a:defRPr>
            </a:lvl1pPr>
          </a:lstStyle>
          <a:p>
            <a:pPr marL="0" lvl="0" indent="0">
              <a:buNone/>
            </a:pPr>
            <a:r>
              <a:rPr lang="en-CA" dirty="0"/>
              <a:t>Insert hero image here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227013" y="225426"/>
            <a:ext cx="1404937" cy="323850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FF4337"/>
                </a:solidFill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endParaRPr lang="en-CA" dirty="0"/>
          </a:p>
        </p:txBody>
      </p:sp>
      <p:pic>
        <p:nvPicPr>
          <p:cNvPr id="6" name="Image 5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67339" y="-6093"/>
            <a:ext cx="3032425" cy="5949194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2208213" y="620713"/>
            <a:ext cx="9251950" cy="5038682"/>
          </a:xfrm>
        </p:spPr>
        <p:txBody>
          <a:bodyPr anchor="ctr">
            <a:normAutofit/>
          </a:bodyPr>
          <a:lstStyle>
            <a:lvl1pPr algn="ctr">
              <a:defRPr sz="5400" b="0" i="0"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r>
              <a:rPr lang="en-CA" dirty="0"/>
              <a:t>Insert presentation title here</a:t>
            </a:r>
          </a:p>
        </p:txBody>
      </p:sp>
      <p:sp>
        <p:nvSpPr>
          <p:cNvPr id="8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2224216" y="5651157"/>
            <a:ext cx="9242854" cy="541294"/>
          </a:xfrm>
        </p:spPr>
        <p:txBody>
          <a:bodyPr anchor="b">
            <a:normAutofit/>
          </a:bodyPr>
          <a:lstStyle>
            <a:lvl1pPr marL="0" indent="0" algn="ctr">
              <a:buNone/>
              <a:defRPr sz="1600" b="0" i="1">
                <a:solidFill>
                  <a:srgbClr val="FF4337"/>
                </a:solidFill>
                <a:latin typeface="Montserrat" charset="0"/>
                <a:ea typeface="Montserrat" charset="0"/>
                <a:cs typeface="Montserrat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CA" dirty="0"/>
              <a:t>Insert sub-title here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Title: Red Text + Sky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703388" y="0"/>
            <a:ext cx="10488611" cy="6875248"/>
          </a:xfrm>
          <a:prstGeom prst="rect">
            <a:avLst/>
          </a:prstGeom>
          <a:gradFill flip="none" rotWithShape="1">
            <a:gsLst>
              <a:gs pos="0">
                <a:srgbClr val="B3D6EC"/>
              </a:gs>
              <a:gs pos="25000">
                <a:srgbClr val="D8E6F0"/>
              </a:gs>
              <a:gs pos="82000">
                <a:schemeClr val="bg1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pic>
        <p:nvPicPr>
          <p:cNvPr id="5" name="Image 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59575" y="0"/>
            <a:ext cx="3032425" cy="5949194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9"/>
          <a:stretch/>
        </p:blipFill>
        <p:spPr>
          <a:xfrm>
            <a:off x="1706148" y="1052513"/>
            <a:ext cx="3267962" cy="5838279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2208213" y="620713"/>
            <a:ext cx="9251950" cy="5022206"/>
          </a:xfrm>
        </p:spPr>
        <p:txBody>
          <a:bodyPr anchor="ctr">
            <a:normAutofit/>
          </a:bodyPr>
          <a:lstStyle>
            <a:lvl1pPr algn="ctr">
              <a:defRPr sz="5400" b="0" i="0"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r>
              <a:rPr lang="en-CA" dirty="0"/>
              <a:t>Insert presentation title here</a:t>
            </a:r>
          </a:p>
        </p:txBody>
      </p:sp>
      <p:sp>
        <p:nvSpPr>
          <p:cNvPr id="9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2224216" y="5651157"/>
            <a:ext cx="9242854" cy="541294"/>
          </a:xfrm>
        </p:spPr>
        <p:txBody>
          <a:bodyPr anchor="b">
            <a:normAutofit/>
          </a:bodyPr>
          <a:lstStyle>
            <a:lvl1pPr marL="0" indent="0" algn="ctr">
              <a:buNone/>
              <a:defRPr sz="1600" b="0" i="1">
                <a:solidFill>
                  <a:srgbClr val="FF4337"/>
                </a:solidFill>
                <a:latin typeface="Montserrat" charset="0"/>
                <a:ea typeface="Montserrat" charset="0"/>
                <a:cs typeface="Montserrat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CA" dirty="0"/>
              <a:t>Insert sub-title here</a:t>
            </a:r>
          </a:p>
        </p:txBody>
      </p:sp>
      <p:sp>
        <p:nvSpPr>
          <p:cNvPr id="12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227013" y="225426"/>
            <a:ext cx="1404937" cy="323850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FF4337"/>
                </a:solidFill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endParaRPr lang="en-C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itle: White Text + Red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703388" y="0"/>
            <a:ext cx="10488611" cy="6875248"/>
          </a:xfrm>
          <a:prstGeom prst="rect">
            <a:avLst/>
          </a:prstGeom>
          <a:solidFill>
            <a:srgbClr val="FF43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rgbClr val="FF4337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2208213" y="620713"/>
            <a:ext cx="9251950" cy="5038682"/>
          </a:xfrm>
        </p:spPr>
        <p:txBody>
          <a:bodyPr anchor="ctr">
            <a:normAutofit/>
          </a:bodyPr>
          <a:lstStyle>
            <a:lvl1pPr algn="ctr">
              <a:defRPr sz="5400" b="0" i="0" baseline="0"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r>
              <a:rPr lang="en-CA" dirty="0"/>
              <a:t>Insert presentation title </a:t>
            </a:r>
            <a:br>
              <a:rPr lang="en-CA" dirty="0"/>
            </a:br>
            <a:r>
              <a:rPr lang="en-CA" dirty="0"/>
              <a:t>here</a:t>
            </a:r>
          </a:p>
        </p:txBody>
      </p:sp>
      <p:sp>
        <p:nvSpPr>
          <p:cNvPr id="6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2224216" y="5651157"/>
            <a:ext cx="9242854" cy="541294"/>
          </a:xfrm>
        </p:spPr>
        <p:txBody>
          <a:bodyPr anchor="b">
            <a:normAutofit/>
          </a:bodyPr>
          <a:lstStyle>
            <a:lvl1pPr marL="0" indent="0" algn="ctr">
              <a:buNone/>
              <a:defRPr sz="1600" b="0" i="1"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CA" dirty="0"/>
              <a:t>Insert sub-title here</a:t>
            </a:r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227013" y="225426"/>
            <a:ext cx="1404937" cy="323850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FF4337"/>
                </a:solidFill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endParaRPr lang="en-C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 Title: White Text + Image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pour une image  5"/>
          <p:cNvSpPr>
            <a:spLocks noGrp="1"/>
          </p:cNvSpPr>
          <p:nvPr>
            <p:ph type="pic" sz="quarter" idx="11" hasCustomPrompt="1"/>
          </p:nvPr>
        </p:nvSpPr>
        <p:spPr>
          <a:xfrm>
            <a:off x="1703388" y="0"/>
            <a:ext cx="10488612" cy="6858000"/>
          </a:xfrm>
          <a:gradFill>
            <a:gsLst>
              <a:gs pos="0">
                <a:srgbClr val="B3D6EC"/>
              </a:gs>
              <a:gs pos="39000">
                <a:srgbClr val="D8E6F0"/>
              </a:gs>
              <a:gs pos="100000">
                <a:schemeClr val="bg1"/>
              </a:gs>
            </a:gsLst>
            <a:path path="circle">
              <a:fillToRect r="100000" b="100000"/>
            </a:path>
          </a:gradFill>
        </p:spPr>
        <p:txBody>
          <a:bodyPr vert="horz" lIns="91440" tIns="45720" rIns="91440" bIns="45720" rtlCol="0" anchor="t">
            <a:normAutofit/>
          </a:bodyPr>
          <a:lstStyle>
            <a:lvl1pPr>
              <a:defRPr lang="fr-FR" sz="1000" dirty="0">
                <a:solidFill>
                  <a:schemeClr val="bg1"/>
                </a:solidFill>
              </a:defRPr>
            </a:lvl1pPr>
          </a:lstStyle>
          <a:p>
            <a:pPr marL="0" lvl="0" indent="0">
              <a:buNone/>
            </a:pPr>
            <a:r>
              <a:rPr lang="en-CA" dirty="0"/>
              <a:t>Insert hero image here</a:t>
            </a:r>
          </a:p>
        </p:txBody>
      </p:sp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2208213" y="620713"/>
            <a:ext cx="9251950" cy="5038682"/>
          </a:xfrm>
        </p:spPr>
        <p:txBody>
          <a:bodyPr anchor="ctr">
            <a:normAutofit/>
          </a:bodyPr>
          <a:lstStyle>
            <a:lvl1pPr algn="ctr">
              <a:defRPr sz="5400" b="0" i="0" baseline="0"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r>
              <a:rPr lang="en-CA" dirty="0"/>
              <a:t>Insert presentation title here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227013" y="225426"/>
            <a:ext cx="1404937" cy="323850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FF4337"/>
                </a:solidFill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endParaRPr lang="en-CA" dirty="0"/>
          </a:p>
        </p:txBody>
      </p:sp>
      <p:sp>
        <p:nvSpPr>
          <p:cNvPr id="6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2224216" y="5651157"/>
            <a:ext cx="9242854" cy="541294"/>
          </a:xfrm>
        </p:spPr>
        <p:txBody>
          <a:bodyPr anchor="b">
            <a:normAutofit/>
          </a:bodyPr>
          <a:lstStyle>
            <a:lvl1pPr marL="0" indent="0" algn="ctr">
              <a:buNone/>
              <a:defRPr sz="1600" b="0" i="1"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CA" dirty="0"/>
              <a:t>Insert sub-title here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 Section: 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27013" y="225425"/>
            <a:ext cx="1404937" cy="755650"/>
          </a:xfrm>
          <a:prstGeom prst="rect">
            <a:avLst/>
          </a:prstGeom>
        </p:spPr>
        <p:txBody>
          <a:bodyPr/>
          <a:lstStyle/>
          <a:p>
            <a:r>
              <a:rPr lang="en-CA" dirty="0"/>
              <a:t>At a glance</a:t>
            </a:r>
          </a:p>
        </p:txBody>
      </p:sp>
      <p:sp>
        <p:nvSpPr>
          <p:cNvPr id="10" name="Espace réservé pour une image  5"/>
          <p:cNvSpPr>
            <a:spLocks noGrp="1"/>
          </p:cNvSpPr>
          <p:nvPr>
            <p:ph type="pic" sz="quarter" idx="13" hasCustomPrompt="1"/>
          </p:nvPr>
        </p:nvSpPr>
        <p:spPr>
          <a:xfrm>
            <a:off x="3179763" y="0"/>
            <a:ext cx="5832475" cy="6858000"/>
          </a:xfrm>
          <a:gradFill>
            <a:gsLst>
              <a:gs pos="0">
                <a:srgbClr val="B3D6EC"/>
              </a:gs>
              <a:gs pos="39000">
                <a:srgbClr val="D8E6F0"/>
              </a:gs>
              <a:gs pos="100000">
                <a:schemeClr val="bg1"/>
              </a:gs>
            </a:gsLst>
            <a:path path="circle">
              <a:fillToRect r="100000" b="100000"/>
            </a:path>
          </a:gradFill>
        </p:spPr>
        <p:txBody>
          <a:bodyPr vert="horz" lIns="91440" tIns="45720" rIns="91440" bIns="45720" rtlCol="0" anchor="t">
            <a:normAutofit/>
          </a:bodyPr>
          <a:lstStyle>
            <a:lvl1pPr>
              <a:defRPr lang="fr-FR" sz="1000" dirty="0">
                <a:solidFill>
                  <a:schemeClr val="bg1"/>
                </a:solidFill>
              </a:defRPr>
            </a:lvl1pPr>
          </a:lstStyle>
          <a:p>
            <a:pPr marL="0" lvl="0" indent="0">
              <a:buNone/>
            </a:pPr>
            <a:r>
              <a:rPr lang="en-CA" dirty="0"/>
              <a:t>Insert hero image here</a:t>
            </a:r>
          </a:p>
        </p:txBody>
      </p:sp>
      <p:sp>
        <p:nvSpPr>
          <p:cNvPr id="4" name="Titre 3"/>
          <p:cNvSpPr>
            <a:spLocks noGrp="1"/>
          </p:cNvSpPr>
          <p:nvPr>
            <p:ph type="title" hasCustomPrompt="1"/>
          </p:nvPr>
        </p:nvSpPr>
        <p:spPr>
          <a:xfrm>
            <a:off x="227013" y="1052513"/>
            <a:ext cx="2376487" cy="3132137"/>
          </a:xfr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Insert section title here</a:t>
            </a:r>
          </a:p>
        </p:txBody>
      </p:sp>
      <p:sp>
        <p:nvSpPr>
          <p:cNvPr id="14" name="Espace réservé pour une image  5"/>
          <p:cNvSpPr>
            <a:spLocks noGrp="1"/>
          </p:cNvSpPr>
          <p:nvPr>
            <p:ph type="pic" sz="quarter" idx="14" hasCustomPrompt="1"/>
          </p:nvPr>
        </p:nvSpPr>
        <p:spPr>
          <a:xfrm>
            <a:off x="9010651" y="0"/>
            <a:ext cx="3181349" cy="6858000"/>
          </a:xfrm>
          <a:gradFill>
            <a:gsLst>
              <a:gs pos="0">
                <a:srgbClr val="B3D6EC"/>
              </a:gs>
              <a:gs pos="39000">
                <a:srgbClr val="D8E6F0"/>
              </a:gs>
              <a:gs pos="100000">
                <a:schemeClr val="bg1"/>
              </a:gs>
            </a:gsLst>
            <a:path path="circle">
              <a:fillToRect r="100000" b="100000"/>
            </a:path>
          </a:gradFill>
        </p:spPr>
        <p:txBody>
          <a:bodyPr vert="horz" lIns="91440" tIns="45720" rIns="91440" bIns="45720" rtlCol="0" anchor="t">
            <a:normAutofit/>
          </a:bodyPr>
          <a:lstStyle>
            <a:lvl1pPr>
              <a:defRPr lang="fr-FR" sz="1000" dirty="0">
                <a:solidFill>
                  <a:schemeClr val="bg1"/>
                </a:solidFill>
              </a:defRPr>
            </a:lvl1pPr>
          </a:lstStyle>
          <a:p>
            <a:pPr marL="0" lvl="0" indent="0">
              <a:buNone/>
            </a:pPr>
            <a:r>
              <a:rPr lang="en-CA" dirty="0"/>
              <a:t>Insert hero image here</a:t>
            </a:r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59575" y="0"/>
            <a:ext cx="3032425" cy="5949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2413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142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Section: 1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27013" y="225425"/>
            <a:ext cx="1404937" cy="755650"/>
          </a:xfrm>
          <a:prstGeom prst="rect">
            <a:avLst/>
          </a:prstGeom>
        </p:spPr>
        <p:txBody>
          <a:bodyPr/>
          <a:lstStyle/>
          <a:p>
            <a:r>
              <a:rPr lang="en-CA" dirty="0"/>
              <a:t>At a glance</a:t>
            </a:r>
          </a:p>
        </p:txBody>
      </p:sp>
      <p:sp>
        <p:nvSpPr>
          <p:cNvPr id="10" name="Espace réservé pour une image  5"/>
          <p:cNvSpPr>
            <a:spLocks noGrp="1"/>
          </p:cNvSpPr>
          <p:nvPr>
            <p:ph type="pic" sz="quarter" idx="13" hasCustomPrompt="1"/>
          </p:nvPr>
        </p:nvSpPr>
        <p:spPr>
          <a:xfrm>
            <a:off x="3179763" y="0"/>
            <a:ext cx="9012237" cy="6858000"/>
          </a:xfrm>
          <a:gradFill>
            <a:gsLst>
              <a:gs pos="0">
                <a:srgbClr val="B3D6EC"/>
              </a:gs>
              <a:gs pos="39000">
                <a:srgbClr val="D8E6F0"/>
              </a:gs>
              <a:gs pos="100000">
                <a:schemeClr val="bg1"/>
              </a:gs>
            </a:gsLst>
            <a:path path="circle">
              <a:fillToRect r="100000" b="100000"/>
            </a:path>
          </a:gradFill>
        </p:spPr>
        <p:txBody>
          <a:bodyPr vert="horz" lIns="91440" tIns="45720" rIns="91440" bIns="45720" rtlCol="0" anchor="t">
            <a:normAutofit/>
          </a:bodyPr>
          <a:lstStyle>
            <a:lvl1pPr>
              <a:defRPr lang="fr-FR" sz="1000" dirty="0">
                <a:solidFill>
                  <a:schemeClr val="bg1"/>
                </a:solidFill>
              </a:defRPr>
            </a:lvl1pPr>
          </a:lstStyle>
          <a:p>
            <a:pPr marL="0" lvl="0" indent="0">
              <a:buNone/>
            </a:pPr>
            <a:r>
              <a:rPr lang="en-CA" dirty="0"/>
              <a:t>Insert hero image here</a:t>
            </a:r>
          </a:p>
        </p:txBody>
      </p:sp>
      <p:sp>
        <p:nvSpPr>
          <p:cNvPr id="4" name="Titre 3"/>
          <p:cNvSpPr>
            <a:spLocks noGrp="1"/>
          </p:cNvSpPr>
          <p:nvPr>
            <p:ph type="title" hasCustomPrompt="1"/>
          </p:nvPr>
        </p:nvSpPr>
        <p:spPr>
          <a:xfrm>
            <a:off x="227013" y="1052513"/>
            <a:ext cx="2376487" cy="3132137"/>
          </a:xfrm>
        </p:spPr>
        <p:txBody>
          <a:bodyPr/>
          <a:lstStyle/>
          <a:p>
            <a:r>
              <a:rPr lang="en-CA" dirty="0"/>
              <a:t>Insert section title here</a:t>
            </a:r>
          </a:p>
        </p:txBody>
      </p:sp>
      <p:pic>
        <p:nvPicPr>
          <p:cNvPr id="6" name="Image 5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59575" y="0"/>
            <a:ext cx="3032425" cy="5949194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142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703388" y="2231048"/>
            <a:ext cx="9756775" cy="39697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dirty="0" err="1"/>
              <a:t>Cliquez</a:t>
            </a:r>
            <a:r>
              <a:rPr lang="en-CA" dirty="0"/>
              <a:t> pour modifier les styles du </a:t>
            </a:r>
            <a:r>
              <a:rPr lang="en-CA" dirty="0" err="1"/>
              <a:t>texte</a:t>
            </a:r>
            <a:r>
              <a:rPr lang="en-CA" dirty="0"/>
              <a:t> du masque</a:t>
            </a:r>
          </a:p>
          <a:p>
            <a:pPr lvl="1"/>
            <a:r>
              <a:rPr lang="en-CA" dirty="0" err="1"/>
              <a:t>Deuxième</a:t>
            </a:r>
            <a:r>
              <a:rPr lang="en-CA" dirty="0"/>
              <a:t> </a:t>
            </a:r>
            <a:r>
              <a:rPr lang="en-CA" dirty="0" err="1"/>
              <a:t>niveau</a:t>
            </a:r>
            <a:endParaRPr lang="en-CA" dirty="0"/>
          </a:p>
          <a:p>
            <a:pPr lvl="2"/>
            <a:r>
              <a:rPr lang="en-CA" dirty="0" err="1"/>
              <a:t>Troisième</a:t>
            </a:r>
            <a:r>
              <a:rPr lang="en-CA" dirty="0"/>
              <a:t> </a:t>
            </a:r>
            <a:r>
              <a:rPr lang="en-CA" dirty="0" err="1"/>
              <a:t>niveau</a:t>
            </a:r>
            <a:endParaRPr lang="en-CA" dirty="0"/>
          </a:p>
          <a:p>
            <a:pPr lvl="3"/>
            <a:r>
              <a:rPr lang="en-CA" dirty="0" err="1"/>
              <a:t>Quatrième</a:t>
            </a:r>
            <a:r>
              <a:rPr lang="en-CA" dirty="0"/>
              <a:t> </a:t>
            </a:r>
            <a:r>
              <a:rPr lang="en-CA" dirty="0" err="1"/>
              <a:t>niveau</a:t>
            </a:r>
            <a:endParaRPr lang="en-CA" dirty="0"/>
          </a:p>
          <a:p>
            <a:pPr lvl="4"/>
            <a:r>
              <a:rPr lang="en-CA" dirty="0" err="1"/>
              <a:t>Cinquième</a:t>
            </a:r>
            <a:r>
              <a:rPr lang="en-CA" dirty="0"/>
              <a:t> </a:t>
            </a:r>
            <a:r>
              <a:rPr lang="en-CA" dirty="0" err="1"/>
              <a:t>niveau</a:t>
            </a:r>
            <a:endParaRPr lang="en-CA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227014" y="3465513"/>
            <a:ext cx="1404936" cy="3238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FF4337"/>
                </a:solidFill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fld id="{52326D77-2960-1A4A-B5CA-B95B3484A035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3"/>
          </p:nvPr>
        </p:nvSpPr>
        <p:spPr>
          <a:xfrm>
            <a:off x="227014" y="225425"/>
            <a:ext cx="1326016" cy="75564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rgbClr val="FF4337"/>
                </a:solidFill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r>
              <a:rPr lang="en-CA" dirty="0"/>
              <a:t>At a glance</a:t>
            </a:r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023" y="6202800"/>
            <a:ext cx="900111" cy="429024"/>
          </a:xfrm>
          <a:prstGeom prst="rect">
            <a:avLst/>
          </a:prstGeom>
        </p:spPr>
      </p:pic>
      <p:sp>
        <p:nvSpPr>
          <p:cNvPr id="13" name="Espace réservé du titre 12"/>
          <p:cNvSpPr>
            <a:spLocks noGrp="1"/>
          </p:cNvSpPr>
          <p:nvPr>
            <p:ph type="title"/>
          </p:nvPr>
        </p:nvSpPr>
        <p:spPr>
          <a:xfrm>
            <a:off x="1703388" y="620713"/>
            <a:ext cx="9756775" cy="115252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561961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9" r:id="rId4"/>
    <p:sldLayoutId id="2147483658" r:id="rId5"/>
    <p:sldLayoutId id="2147483666" r:id="rId6"/>
    <p:sldLayoutId id="2147483661" r:id="rId7"/>
    <p:sldLayoutId id="2147483649" r:id="rId8"/>
    <p:sldLayoutId id="2147483664" r:id="rId9"/>
    <p:sldLayoutId id="2147483662" r:id="rId10"/>
    <p:sldLayoutId id="2147483663" r:id="rId11"/>
    <p:sldLayoutId id="2147483665" r:id="rId12"/>
    <p:sldLayoutId id="2147483668" r:id="rId13"/>
    <p:sldLayoutId id="2147483650" r:id="rId14"/>
    <p:sldLayoutId id="2147483660" r:id="rId15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i="0" kern="1200">
          <a:solidFill>
            <a:srgbClr val="FF4337"/>
          </a:solidFill>
          <a:latin typeface="Montserrat SemiBold" charset="0"/>
          <a:ea typeface="Montserrat SemiBold" charset="0"/>
          <a:cs typeface="Montserrat SemiBold" charset="0"/>
        </a:defRPr>
      </a:lvl1pPr>
    </p:titleStyle>
    <p:bodyStyle>
      <a:lvl1pPr marL="403225" indent="-403225" algn="l" defTabSz="914400" rtl="0" eaLnBrk="1" latinLnBrk="0" hangingPunct="1">
        <a:lnSpc>
          <a:spcPct val="90000"/>
        </a:lnSpc>
        <a:spcBef>
          <a:spcPts val="1000"/>
        </a:spcBef>
        <a:buFont typeface=".HelveticaNeueDeskInterface-Regular" charset="0"/>
        <a:buChar char="—"/>
        <a:tabLst/>
        <a:defRPr sz="2400" kern="1200">
          <a:solidFill>
            <a:srgbClr val="1E242B"/>
          </a:solidFill>
          <a:latin typeface="Montserrat" panose="00000500000000000000" pitchFamily="2" charset="0"/>
          <a:ea typeface="Montserrat" panose="00000500000000000000" pitchFamily="2" charset="0"/>
          <a:cs typeface="Montserrat" panose="00000500000000000000" pitchFamily="2" charset="0"/>
        </a:defRPr>
      </a:lvl1pPr>
      <a:lvl2pPr marL="800100" indent="-342900" algn="l" defTabSz="914400" rtl="0" eaLnBrk="1" latinLnBrk="0" hangingPunct="1">
        <a:lnSpc>
          <a:spcPct val="90000"/>
        </a:lnSpc>
        <a:spcBef>
          <a:spcPts val="500"/>
        </a:spcBef>
        <a:buFont typeface=".HelveticaNeueDeskInterface-Regular" charset="0"/>
        <a:buChar char="—"/>
        <a:tabLst/>
        <a:defRPr sz="2000" b="0" i="1" kern="1200">
          <a:solidFill>
            <a:srgbClr val="1E242B"/>
          </a:solidFill>
          <a:latin typeface="Montserrat" panose="00000500000000000000" pitchFamily="2" charset="0"/>
          <a:ea typeface="Montserrat" panose="00000500000000000000" pitchFamily="2" charset="0"/>
          <a:cs typeface="Montserrat" panose="00000500000000000000" pitchFamily="2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.HelveticaNeueDeskInterface-Regular" charset="0"/>
        <a:buChar char="—"/>
        <a:defRPr sz="1600" b="0" i="0" kern="1200">
          <a:solidFill>
            <a:srgbClr val="1E242B"/>
          </a:solidFill>
          <a:latin typeface="Montserrat" panose="00000500000000000000" pitchFamily="2" charset="0"/>
          <a:ea typeface="Montserrat" panose="00000500000000000000" pitchFamily="2" charset="0"/>
          <a:cs typeface="Montserrat" panose="00000500000000000000" pitchFamily="2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.HelveticaNeueDeskInterface-Regular" charset="0"/>
        <a:buChar char="—"/>
        <a:defRPr sz="1600" b="0" i="0" kern="1200">
          <a:solidFill>
            <a:srgbClr val="1E242B"/>
          </a:solidFill>
          <a:latin typeface="Montserrat" panose="00000500000000000000" pitchFamily="2" charset="0"/>
          <a:ea typeface="Montserrat" panose="00000500000000000000" pitchFamily="2" charset="0"/>
          <a:cs typeface="Montserrat" panose="00000500000000000000" pitchFamily="2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.HelveticaNeueDeskInterface-Regular" charset="0"/>
        <a:buChar char="—"/>
        <a:defRPr sz="1600" b="0" i="0" kern="1200">
          <a:solidFill>
            <a:srgbClr val="1E242B"/>
          </a:solidFill>
          <a:latin typeface="Montserrat" panose="00000500000000000000" pitchFamily="2" charset="0"/>
          <a:ea typeface="Montserrat" panose="00000500000000000000" pitchFamily="2" charset="0"/>
          <a:cs typeface="Montserrat" panose="00000500000000000000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3">
          <p15:clr>
            <a:srgbClr val="F26B43"/>
          </p15:clr>
        </p15:guide>
        <p15:guide id="2" pos="7537">
          <p15:clr>
            <a:srgbClr val="F26B43"/>
          </p15:clr>
        </p15:guide>
        <p15:guide id="3" pos="3863">
          <p15:clr>
            <a:srgbClr val="F26B43"/>
          </p15:clr>
        </p15:guide>
        <p15:guide id="4" pos="3817">
          <p15:clr>
            <a:srgbClr val="F26B43"/>
          </p15:clr>
        </p15:guide>
        <p15:guide id="5" pos="415">
          <p15:clr>
            <a:srgbClr val="F26B43"/>
          </p15:clr>
        </p15:guide>
        <p15:guide id="6" pos="710">
          <p15:clr>
            <a:srgbClr val="F26B43"/>
          </p15:clr>
        </p15:guide>
        <p15:guide id="7" pos="756">
          <p15:clr>
            <a:srgbClr val="F26B43"/>
          </p15:clr>
        </p15:guide>
        <p15:guide id="8" pos="461">
          <p15:clr>
            <a:srgbClr val="F26B43"/>
          </p15:clr>
        </p15:guide>
        <p15:guide id="9" pos="1028">
          <p15:clr>
            <a:srgbClr val="F26B43"/>
          </p15:clr>
        </p15:guide>
        <p15:guide id="10" pos="1073">
          <p15:clr>
            <a:srgbClr val="F26B43"/>
          </p15:clr>
        </p15:guide>
        <p15:guide id="11" pos="1345">
          <p15:clr>
            <a:srgbClr val="F26B43"/>
          </p15:clr>
        </p15:guide>
        <p15:guide id="12" pos="1391">
          <p15:clr>
            <a:srgbClr val="F26B43"/>
          </p15:clr>
        </p15:guide>
        <p15:guide id="13" pos="1640">
          <p15:clr>
            <a:srgbClr val="F26B43"/>
          </p15:clr>
        </p15:guide>
        <p15:guide id="14" pos="1685">
          <p15:clr>
            <a:srgbClr val="F26B43"/>
          </p15:clr>
        </p15:guide>
        <p15:guide id="15" pos="1958">
          <p15:clr>
            <a:srgbClr val="F26B43"/>
          </p15:clr>
        </p15:guide>
        <p15:guide id="16" pos="2003">
          <p15:clr>
            <a:srgbClr val="F26B43"/>
          </p15:clr>
        </p15:guide>
        <p15:guide id="17" pos="2275">
          <p15:clr>
            <a:srgbClr val="F26B43"/>
          </p15:clr>
        </p15:guide>
        <p15:guide id="18" pos="2320">
          <p15:clr>
            <a:srgbClr val="F26B43"/>
          </p15:clr>
        </p15:guide>
        <p15:guide id="19" pos="2570">
          <p15:clr>
            <a:srgbClr val="F26B43"/>
          </p15:clr>
        </p15:guide>
        <p15:guide id="20" pos="2615">
          <p15:clr>
            <a:srgbClr val="F26B43"/>
          </p15:clr>
        </p15:guide>
        <p15:guide id="21" pos="2865">
          <p15:clr>
            <a:srgbClr val="F26B43"/>
          </p15:clr>
        </p15:guide>
        <p15:guide id="22" pos="2933">
          <p15:clr>
            <a:srgbClr val="F26B43"/>
          </p15:clr>
        </p15:guide>
        <p15:guide id="23" pos="3205">
          <p15:clr>
            <a:srgbClr val="F26B43"/>
          </p15:clr>
        </p15:guide>
        <p15:guide id="24" pos="3250">
          <p15:clr>
            <a:srgbClr val="F26B43"/>
          </p15:clr>
        </p15:guide>
        <p15:guide id="25" pos="3500">
          <p15:clr>
            <a:srgbClr val="F26B43"/>
          </p15:clr>
        </p15:guide>
        <p15:guide id="26" pos="3545">
          <p15:clr>
            <a:srgbClr val="F26B43"/>
          </p15:clr>
        </p15:guide>
        <p15:guide id="27" pos="4112">
          <p15:clr>
            <a:srgbClr val="F26B43"/>
          </p15:clr>
        </p15:guide>
        <p15:guide id="28" pos="4158">
          <p15:clr>
            <a:srgbClr val="F26B43"/>
          </p15:clr>
        </p15:guide>
        <p15:guide id="29" pos="4430">
          <p15:clr>
            <a:srgbClr val="F26B43"/>
          </p15:clr>
        </p15:guide>
        <p15:guide id="30" pos="4475">
          <p15:clr>
            <a:srgbClr val="F26B43"/>
          </p15:clr>
        </p15:guide>
        <p15:guide id="31" pos="4747">
          <p15:clr>
            <a:srgbClr val="F26B43"/>
          </p15:clr>
        </p15:guide>
        <p15:guide id="32" pos="4793">
          <p15:clr>
            <a:srgbClr val="F26B43"/>
          </p15:clr>
        </p15:guide>
        <p15:guide id="33" pos="5042">
          <p15:clr>
            <a:srgbClr val="F26B43"/>
          </p15:clr>
        </p15:guide>
        <p15:guide id="34" pos="5087">
          <p15:clr>
            <a:srgbClr val="F26B43"/>
          </p15:clr>
        </p15:guide>
        <p15:guide id="35" pos="5360">
          <p15:clr>
            <a:srgbClr val="F26B43"/>
          </p15:clr>
        </p15:guide>
        <p15:guide id="36" pos="5677">
          <p15:clr>
            <a:srgbClr val="F26B43"/>
          </p15:clr>
        </p15:guide>
        <p15:guide id="37" pos="5722">
          <p15:clr>
            <a:srgbClr val="F26B43"/>
          </p15:clr>
        </p15:guide>
        <p15:guide id="38" pos="5405">
          <p15:clr>
            <a:srgbClr val="F26B43"/>
          </p15:clr>
        </p15:guide>
        <p15:guide id="39" pos="5972">
          <p15:clr>
            <a:srgbClr val="F26B43"/>
          </p15:clr>
        </p15:guide>
        <p15:guide id="40" pos="6017">
          <p15:clr>
            <a:srgbClr val="F26B43"/>
          </p15:clr>
        </p15:guide>
        <p15:guide id="41" pos="6289">
          <p15:clr>
            <a:srgbClr val="F26B43"/>
          </p15:clr>
        </p15:guide>
        <p15:guide id="42" pos="6335">
          <p15:clr>
            <a:srgbClr val="F26B43"/>
          </p15:clr>
        </p15:guide>
        <p15:guide id="43" pos="6607">
          <p15:clr>
            <a:srgbClr val="F26B43"/>
          </p15:clr>
        </p15:guide>
        <p15:guide id="44" pos="6652">
          <p15:clr>
            <a:srgbClr val="F26B43"/>
          </p15:clr>
        </p15:guide>
        <p15:guide id="45" pos="6902">
          <p15:clr>
            <a:srgbClr val="F26B43"/>
          </p15:clr>
        </p15:guide>
        <p15:guide id="46" pos="6947">
          <p15:clr>
            <a:srgbClr val="F26B43"/>
          </p15:clr>
        </p15:guide>
        <p15:guide id="47" pos="7219">
          <p15:clr>
            <a:srgbClr val="F26B43"/>
          </p15:clr>
        </p15:guide>
        <p15:guide id="48" pos="7265">
          <p15:clr>
            <a:srgbClr val="F26B43"/>
          </p15:clr>
        </p15:guide>
        <p15:guide id="49" orient="horz" pos="142">
          <p15:clr>
            <a:srgbClr val="F26B43"/>
          </p15:clr>
        </p15:guide>
        <p15:guide id="50" orient="horz" pos="346">
          <p15:clr>
            <a:srgbClr val="F26B43"/>
          </p15:clr>
        </p15:guide>
        <p15:guide id="51" orient="horz" pos="391">
          <p15:clr>
            <a:srgbClr val="F26B43"/>
          </p15:clr>
        </p15:guide>
        <p15:guide id="52" orient="horz" pos="618">
          <p15:clr>
            <a:srgbClr val="F26B43"/>
          </p15:clr>
        </p15:guide>
        <p15:guide id="53" orient="horz" pos="663">
          <p15:clr>
            <a:srgbClr val="F26B43"/>
          </p15:clr>
        </p15:guide>
        <p15:guide id="54" orient="horz" pos="867">
          <p15:clr>
            <a:srgbClr val="F26B43"/>
          </p15:clr>
        </p15:guide>
        <p15:guide id="55" orient="horz" pos="913">
          <p15:clr>
            <a:srgbClr val="F26B43"/>
          </p15:clr>
        </p15:guide>
        <p15:guide id="56" orient="horz" pos="1117">
          <p15:clr>
            <a:srgbClr val="F26B43"/>
          </p15:clr>
        </p15:guide>
        <p15:guide id="57" orient="horz" pos="1162">
          <p15:clr>
            <a:srgbClr val="F26B43"/>
          </p15:clr>
        </p15:guide>
        <p15:guide id="58" orient="horz" pos="1366">
          <p15:clr>
            <a:srgbClr val="F26B43"/>
          </p15:clr>
        </p15:guide>
        <p15:guide id="59" orient="horz" pos="1412">
          <p15:clr>
            <a:srgbClr val="F26B43"/>
          </p15:clr>
        </p15:guide>
        <p15:guide id="60" orient="horz" pos="1616">
          <p15:clr>
            <a:srgbClr val="F26B43"/>
          </p15:clr>
        </p15:guide>
        <p15:guide id="61" orient="horz" pos="1684">
          <p15:clr>
            <a:srgbClr val="F26B43"/>
          </p15:clr>
        </p15:guide>
        <p15:guide id="62" orient="horz" pos="1888">
          <p15:clr>
            <a:srgbClr val="F26B43"/>
          </p15:clr>
        </p15:guide>
        <p15:guide id="63" orient="horz" pos="1933">
          <p15:clr>
            <a:srgbClr val="F26B43"/>
          </p15:clr>
        </p15:guide>
        <p15:guide id="64" orient="horz" pos="2137">
          <p15:clr>
            <a:srgbClr val="F26B43"/>
          </p15:clr>
        </p15:guide>
        <p15:guide id="65" orient="horz" pos="2183">
          <p15:clr>
            <a:srgbClr val="F26B43"/>
          </p15:clr>
        </p15:guide>
        <p15:guide id="66" orient="horz" pos="2387">
          <p15:clr>
            <a:srgbClr val="F26B43"/>
          </p15:clr>
        </p15:guide>
        <p15:guide id="67" orient="horz" pos="2432">
          <p15:clr>
            <a:srgbClr val="F26B43"/>
          </p15:clr>
        </p15:guide>
        <p15:guide id="68" orient="horz" pos="2636">
          <p15:clr>
            <a:srgbClr val="F26B43"/>
          </p15:clr>
        </p15:guide>
        <p15:guide id="69" orient="horz" pos="2682">
          <p15:clr>
            <a:srgbClr val="F26B43"/>
          </p15:clr>
        </p15:guide>
        <p15:guide id="70" orient="horz" pos="2908">
          <p15:clr>
            <a:srgbClr val="F26B43"/>
          </p15:clr>
        </p15:guide>
        <p15:guide id="71" orient="horz" pos="2954">
          <p15:clr>
            <a:srgbClr val="F26B43"/>
          </p15:clr>
        </p15:guide>
        <p15:guide id="72" orient="horz" pos="3158">
          <p15:clr>
            <a:srgbClr val="F26B43"/>
          </p15:clr>
        </p15:guide>
        <p15:guide id="73" orient="horz" pos="3203">
          <p15:clr>
            <a:srgbClr val="F26B43"/>
          </p15:clr>
        </p15:guide>
        <p15:guide id="74" orient="horz" pos="3407">
          <p15:clr>
            <a:srgbClr val="F26B43"/>
          </p15:clr>
        </p15:guide>
        <p15:guide id="75" orient="horz" pos="3453">
          <p15:clr>
            <a:srgbClr val="F26B43"/>
          </p15:clr>
        </p15:guide>
        <p15:guide id="76" orient="horz" pos="3657">
          <p15:clr>
            <a:srgbClr val="F26B43"/>
          </p15:clr>
        </p15:guide>
        <p15:guide id="77" orient="horz" pos="3702">
          <p15:clr>
            <a:srgbClr val="F26B43"/>
          </p15:clr>
        </p15:guide>
        <p15:guide id="78" orient="horz" pos="3906">
          <p15:clr>
            <a:srgbClr val="F26B43"/>
          </p15:clr>
        </p15:guide>
        <p15:guide id="79" orient="horz" pos="3952">
          <p15:clr>
            <a:srgbClr val="F26B43"/>
          </p15:clr>
        </p15:guide>
        <p15:guide id="80" orient="horz" pos="417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pxhere.com/en/photo/830015" TargetMode="External"/><Relationship Id="rId4" Type="http://schemas.openxmlformats.org/officeDocument/2006/relationships/image" Target="../media/image7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5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Espace réservé pour une image  26">
            <a:extLst>
              <a:ext uri="{FF2B5EF4-FFF2-40B4-BE49-F238E27FC236}">
                <a16:creationId xmlns:a16="http://schemas.microsoft.com/office/drawing/2014/main" id="{971388F8-E8FA-4E39-97F3-021498A29C4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476" r="14931" b="1"/>
          <a:stretch/>
        </p:blipFill>
        <p:spPr>
          <a:xfrm>
            <a:off x="7104063" y="10"/>
            <a:ext cx="5087937" cy="6857990"/>
          </a:xfrm>
          <a:prstGeom prst="rect">
            <a:avLst/>
          </a:prstGeom>
          <a:noFill/>
        </p:spPr>
      </p:pic>
      <p:pic>
        <p:nvPicPr>
          <p:cNvPr id="10" name="Espace réservé pour une image  9"/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28573" r="13159"/>
          <a:stretch/>
        </p:blipFill>
        <p:spPr>
          <a:xfrm>
            <a:off x="20" y="10"/>
            <a:ext cx="7104043" cy="6857990"/>
          </a:xfrm>
          <a:noFill/>
        </p:spPr>
      </p:pic>
      <p:sp>
        <p:nvSpPr>
          <p:cNvPr id="3" name="Titre 2"/>
          <p:cNvSpPr>
            <a:spLocks noGrp="1"/>
          </p:cNvSpPr>
          <p:nvPr>
            <p:ph type="ctrTitle"/>
          </p:nvPr>
        </p:nvSpPr>
        <p:spPr>
          <a:xfrm>
            <a:off x="227013" y="4182035"/>
            <a:ext cx="5832475" cy="1889251"/>
          </a:xfrm>
        </p:spPr>
        <p:txBody>
          <a:bodyPr anchor="b">
            <a:normAutofit/>
          </a:bodyPr>
          <a:lstStyle/>
          <a:p>
            <a:r>
              <a:rPr lang="en-CA" dirty="0"/>
              <a:t>ActivitySim Data Type Optimization Task – Progress Update</a:t>
            </a:r>
          </a:p>
        </p:txBody>
      </p:sp>
      <p:sp>
        <p:nvSpPr>
          <p:cNvPr id="5" name="Sous-titre 4"/>
          <p:cNvSpPr>
            <a:spLocks noGrp="1"/>
          </p:cNvSpPr>
          <p:nvPr>
            <p:ph type="subTitle" idx="1"/>
          </p:nvPr>
        </p:nvSpPr>
        <p:spPr>
          <a:xfrm>
            <a:off x="227013" y="6071286"/>
            <a:ext cx="5832475" cy="557770"/>
          </a:xfrm>
        </p:spPr>
        <p:txBody>
          <a:bodyPr anchor="b">
            <a:normAutofit/>
          </a:bodyPr>
          <a:lstStyle/>
          <a:p>
            <a:r>
              <a:rPr lang="en-CA" sz="1200" dirty="0"/>
              <a:t>Sijia Wang, WSP</a:t>
            </a:r>
          </a:p>
          <a:p>
            <a:r>
              <a:rPr lang="en-CA" sz="1200" dirty="0"/>
              <a:t>AMPO Consortium Meeting, 6/27/2023</a:t>
            </a:r>
          </a:p>
        </p:txBody>
      </p:sp>
    </p:spTree>
    <p:extLst>
      <p:ext uri="{BB962C8B-B14F-4D97-AF65-F5344CB8AC3E}">
        <p14:creationId xmlns:p14="http://schemas.microsoft.com/office/powerpoint/2010/main" val="1015030176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1">
            <a:extLst>
              <a:ext uri="{FF2B5EF4-FFF2-40B4-BE49-F238E27FC236}">
                <a16:creationId xmlns:a16="http://schemas.microsoft.com/office/drawing/2014/main" id="{EB0921C6-0973-3B47-1F9E-FE927DA79A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7013" y="225425"/>
            <a:ext cx="1404937" cy="75565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CA"/>
              <a:t>At a glance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7013" y="1052513"/>
            <a:ext cx="2376487" cy="3132137"/>
          </a:xfrm>
        </p:spPr>
        <p:txBody>
          <a:bodyPr anchor="t">
            <a:normAutofit/>
          </a:bodyPr>
          <a:lstStyle/>
          <a:p>
            <a:r>
              <a:rPr lang="en-CA" dirty="0"/>
              <a:t>Source code changes</a:t>
            </a:r>
          </a:p>
        </p:txBody>
      </p:sp>
      <p:sp>
        <p:nvSpPr>
          <p:cNvPr id="4" name="Espace réservé du numéro de diapositive 3" hidden="1"/>
          <p:cNvSpPr>
            <a:spLocks noGrp="1"/>
          </p:cNvSpPr>
          <p:nvPr>
            <p:ph type="sldNum" sz="quarter" idx="4294967295"/>
          </p:nvPr>
        </p:nvSpPr>
        <p:spPr>
          <a:xfrm>
            <a:off x="227014" y="3465513"/>
            <a:ext cx="1404936" cy="323850"/>
          </a:xfrm>
        </p:spPr>
        <p:txBody>
          <a:bodyPr/>
          <a:lstStyle/>
          <a:p>
            <a:pPr>
              <a:spcAft>
                <a:spcPts val="600"/>
              </a:spcAft>
            </a:pPr>
            <a:fld id="{52326D77-2960-1A4A-B5CA-B95B3484A035}" type="slidenum">
              <a:rPr lang="en-CA" smtClean="0"/>
              <a:pPr>
                <a:spcAft>
                  <a:spcPts val="600"/>
                </a:spcAft>
              </a:pPr>
              <a:t>10</a:t>
            </a:fld>
            <a:endParaRPr lang="en-CA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1300AA9-DCB1-B9FF-B7AA-CE6C170E67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2350" y="1233487"/>
            <a:ext cx="5067300" cy="439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365154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1">
            <a:extLst>
              <a:ext uri="{FF2B5EF4-FFF2-40B4-BE49-F238E27FC236}">
                <a16:creationId xmlns:a16="http://schemas.microsoft.com/office/drawing/2014/main" id="{EB0921C6-0973-3B47-1F9E-FE927DA79A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7013" y="225425"/>
            <a:ext cx="1404937" cy="75565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CA"/>
              <a:t>At a glance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907BE76-EF83-20B1-AC70-14E57BF961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9763" y="1299859"/>
            <a:ext cx="9012237" cy="4258281"/>
          </a:xfrm>
          <a:prstGeom prst="rect">
            <a:avLst/>
          </a:prstGeom>
          <a:noFill/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7013" y="1052513"/>
            <a:ext cx="2376487" cy="3132137"/>
          </a:xfrm>
        </p:spPr>
        <p:txBody>
          <a:bodyPr anchor="t">
            <a:normAutofit/>
          </a:bodyPr>
          <a:lstStyle/>
          <a:p>
            <a:r>
              <a:rPr lang="en-CA" dirty="0"/>
              <a:t>Source code changes</a:t>
            </a:r>
          </a:p>
        </p:txBody>
      </p:sp>
      <p:sp>
        <p:nvSpPr>
          <p:cNvPr id="4" name="Espace réservé du numéro de diapositive 3" hidden="1"/>
          <p:cNvSpPr>
            <a:spLocks noGrp="1"/>
          </p:cNvSpPr>
          <p:nvPr>
            <p:ph type="sldNum" sz="quarter" idx="4294967295"/>
          </p:nvPr>
        </p:nvSpPr>
        <p:spPr>
          <a:xfrm>
            <a:off x="227014" y="3465513"/>
            <a:ext cx="1404936" cy="323850"/>
          </a:xfrm>
        </p:spPr>
        <p:txBody>
          <a:bodyPr/>
          <a:lstStyle/>
          <a:p>
            <a:pPr>
              <a:spcAft>
                <a:spcPts val="600"/>
              </a:spcAft>
            </a:pPr>
            <a:fld id="{52326D77-2960-1A4A-B5CA-B95B3484A035}" type="slidenum">
              <a:rPr lang="en-CA" smtClean="0"/>
              <a:pPr>
                <a:spcAft>
                  <a:spcPts val="600"/>
                </a:spcAft>
              </a:pPr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33554099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1">
            <a:extLst>
              <a:ext uri="{FF2B5EF4-FFF2-40B4-BE49-F238E27FC236}">
                <a16:creationId xmlns:a16="http://schemas.microsoft.com/office/drawing/2014/main" id="{67E1381C-6A41-6CE4-386F-423405561C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7013" y="225425"/>
            <a:ext cx="1404937" cy="75565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CA"/>
              <a:t>At a glance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F1A3DA4-CDCF-6AFF-0124-3184A2A008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9763" y="1266064"/>
            <a:ext cx="9012237" cy="4325872"/>
          </a:xfrm>
          <a:prstGeom prst="rect">
            <a:avLst/>
          </a:prstGeom>
          <a:noFill/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7013" y="1052513"/>
            <a:ext cx="2376487" cy="3132137"/>
          </a:xfrm>
        </p:spPr>
        <p:txBody>
          <a:bodyPr anchor="t">
            <a:normAutofit/>
          </a:bodyPr>
          <a:lstStyle/>
          <a:p>
            <a:r>
              <a:rPr lang="en-CA" dirty="0"/>
              <a:t>UEC and annotation changes</a:t>
            </a:r>
          </a:p>
        </p:txBody>
      </p:sp>
      <p:sp>
        <p:nvSpPr>
          <p:cNvPr id="4" name="Espace réservé du numéro de diapositive 3" hidden="1"/>
          <p:cNvSpPr>
            <a:spLocks noGrp="1"/>
          </p:cNvSpPr>
          <p:nvPr>
            <p:ph type="sldNum" sz="quarter" idx="4294967295"/>
          </p:nvPr>
        </p:nvSpPr>
        <p:spPr>
          <a:xfrm>
            <a:off x="227014" y="3465513"/>
            <a:ext cx="1404936" cy="323850"/>
          </a:xfrm>
        </p:spPr>
        <p:txBody>
          <a:bodyPr/>
          <a:lstStyle/>
          <a:p>
            <a:pPr>
              <a:spcAft>
                <a:spcPts val="600"/>
              </a:spcAft>
            </a:pPr>
            <a:fld id="{52326D77-2960-1A4A-B5CA-B95B3484A035}" type="slidenum">
              <a:rPr lang="en-CA" smtClean="0"/>
              <a:pPr>
                <a:spcAft>
                  <a:spcPts val="600"/>
                </a:spcAft>
              </a:pPr>
              <a:t>12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79092679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26D77-2960-1A4A-B5CA-B95B3484A035}" type="slidenum">
              <a:rPr lang="en-CA" smtClean="0"/>
              <a:t>13</a:t>
            </a:fld>
            <a:endParaRPr lang="en-CA" dirty="0"/>
          </a:p>
        </p:txBody>
      </p:sp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2208214" y="620713"/>
            <a:ext cx="9251949" cy="1152526"/>
          </a:xfrm>
        </p:spPr>
        <p:txBody>
          <a:bodyPr/>
          <a:lstStyle/>
          <a:p>
            <a:r>
              <a:rPr lang="en-CA" dirty="0"/>
              <a:t>Memory saving</a:t>
            </a: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795C5B53-8630-106B-E6E2-93292D35717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1624354"/>
              </p:ext>
            </p:extLst>
          </p:nvPr>
        </p:nvGraphicFramePr>
        <p:xfrm>
          <a:off x="4213223" y="2075243"/>
          <a:ext cx="5241925" cy="439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5242702" imgH="4396897" progId="Excel.Sheet.12">
                  <p:embed/>
                </p:oleObj>
              </mc:Choice>
              <mc:Fallback>
                <p:oleObj name="Worksheet" r:id="rId3" imgW="5242702" imgH="4396897" progId="Excel.Sheet.12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795C5B53-8630-106B-E6E2-93292D35717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213223" y="2075243"/>
                        <a:ext cx="5241925" cy="4397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1BF0CA28-FA58-A886-6FB5-11F230797BA7}"/>
              </a:ext>
            </a:extLst>
          </p:cNvPr>
          <p:cNvSpPr txBox="1"/>
          <p:nvPr/>
        </p:nvSpPr>
        <p:spPr>
          <a:xfrm>
            <a:off x="2208212" y="1126908"/>
            <a:ext cx="925194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Mandatory tour scheduling model tour 1 work choosers table memory usage (5000 households)</a:t>
            </a:r>
          </a:p>
        </p:txBody>
      </p:sp>
    </p:spTree>
    <p:extLst>
      <p:ext uri="{BB962C8B-B14F-4D97-AF65-F5344CB8AC3E}">
        <p14:creationId xmlns:p14="http://schemas.microsoft.com/office/powerpoint/2010/main" val="3220591517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26D77-2960-1A4A-B5CA-B95B3484A035}" type="slidenum">
              <a:rPr lang="en-CA" smtClean="0"/>
              <a:t>14</a:t>
            </a:fld>
            <a:endParaRPr lang="en-CA" dirty="0"/>
          </a:p>
        </p:txBody>
      </p:sp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2208214" y="620713"/>
            <a:ext cx="9251949" cy="1152526"/>
          </a:xfrm>
        </p:spPr>
        <p:txBody>
          <a:bodyPr/>
          <a:lstStyle/>
          <a:p>
            <a:r>
              <a:rPr lang="en-CA" dirty="0"/>
              <a:t>Next Steps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BC92B2E-9B63-A6EC-748D-5881D49C8DFA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Look into using Pandas Categorical data type for string variables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Finalize an approach for optimizing string variables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err="1"/>
              <a:t>IntEnum</a:t>
            </a:r>
            <a:r>
              <a:rPr lang="en-US" dirty="0"/>
              <a:t> vs Pandas Categorical vs something else (?)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Things to consider: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Backward compatibility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Roadmap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Data model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etc.,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Optimize numeric data types (e.g., int 64 vs int 8)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Discuss in 2 weeks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2513417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26D77-2960-1A4A-B5CA-B95B3484A035}" type="slidenum">
              <a:rPr lang="en-CA" smtClean="0"/>
              <a:t>2</a:t>
            </a:fld>
            <a:endParaRPr lang="en-CA" dirty="0"/>
          </a:p>
        </p:txBody>
      </p:sp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2208214" y="620713"/>
            <a:ext cx="9251949" cy="1152526"/>
          </a:xfrm>
        </p:spPr>
        <p:txBody>
          <a:bodyPr>
            <a:normAutofit fontScale="90000"/>
          </a:bodyPr>
          <a:lstStyle/>
          <a:p>
            <a:r>
              <a:rPr lang="en-CA" sz="3100" dirty="0"/>
              <a:t>Agenda</a:t>
            </a:r>
            <a:br>
              <a:rPr lang="en-CA" sz="2000" dirty="0"/>
            </a:br>
            <a:br>
              <a:rPr lang="en-CA" sz="2000" dirty="0"/>
            </a:br>
            <a:br>
              <a:rPr lang="en-CA" sz="2000" dirty="0"/>
            </a:br>
            <a:endParaRPr lang="en-CA" sz="2000" dirty="0">
              <a:solidFill>
                <a:schemeClr val="tx1"/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FEFCE72-76CC-482B-88F5-2A2E80696629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Strings in ActivitySim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err="1"/>
              <a:t>IntEnum</a:t>
            </a:r>
            <a:endParaRPr lang="en-US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Example of Replacing Strings with </a:t>
            </a:r>
            <a:r>
              <a:rPr lang="en-US" sz="2000" dirty="0" err="1"/>
              <a:t>IntEnum</a:t>
            </a:r>
            <a:r>
              <a:rPr lang="en-US" sz="2000" dirty="0"/>
              <a:t> in ActivitySim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Next Steps</a:t>
            </a:r>
          </a:p>
        </p:txBody>
      </p:sp>
    </p:spTree>
    <p:extLst>
      <p:ext uri="{BB962C8B-B14F-4D97-AF65-F5344CB8AC3E}">
        <p14:creationId xmlns:p14="http://schemas.microsoft.com/office/powerpoint/2010/main" val="1789306496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26D77-2960-1A4A-B5CA-B95B3484A035}" type="slidenum">
              <a:rPr lang="en-CA" smtClean="0"/>
              <a:t>3</a:t>
            </a:fld>
            <a:endParaRPr lang="en-CA" dirty="0"/>
          </a:p>
        </p:txBody>
      </p:sp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2208214" y="620713"/>
            <a:ext cx="9251949" cy="1152526"/>
          </a:xfrm>
        </p:spPr>
        <p:txBody>
          <a:bodyPr/>
          <a:lstStyle/>
          <a:p>
            <a:r>
              <a:rPr lang="en-CA" dirty="0"/>
              <a:t>Strings in ActivitySim</a:t>
            </a:r>
          </a:p>
        </p:txBody>
      </p:sp>
      <p:graphicFrame>
        <p:nvGraphicFramePr>
          <p:cNvPr id="6" name="Table 7">
            <a:extLst>
              <a:ext uri="{FF2B5EF4-FFF2-40B4-BE49-F238E27FC236}">
                <a16:creationId xmlns:a16="http://schemas.microsoft.com/office/drawing/2014/main" id="{65467DC6-0E67-50EB-E90A-A2BC72571F5E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515900141"/>
              </p:ext>
            </p:extLst>
          </p:nvPr>
        </p:nvGraphicFramePr>
        <p:xfrm>
          <a:off x="2121764" y="2686966"/>
          <a:ext cx="9251951" cy="2585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8377">
                  <a:extLst>
                    <a:ext uri="{9D8B030D-6E8A-4147-A177-3AD203B41FA5}">
                      <a16:colId xmlns:a16="http://schemas.microsoft.com/office/drawing/2014/main" val="1813445970"/>
                    </a:ext>
                  </a:extLst>
                </a:gridCol>
                <a:gridCol w="4138045">
                  <a:extLst>
                    <a:ext uri="{9D8B030D-6E8A-4147-A177-3AD203B41FA5}">
                      <a16:colId xmlns:a16="http://schemas.microsoft.com/office/drawing/2014/main" val="1295268416"/>
                    </a:ext>
                  </a:extLst>
                </a:gridCol>
                <a:gridCol w="965064">
                  <a:extLst>
                    <a:ext uri="{9D8B030D-6E8A-4147-A177-3AD203B41FA5}">
                      <a16:colId xmlns:a16="http://schemas.microsoft.com/office/drawing/2014/main" val="3320922694"/>
                    </a:ext>
                  </a:extLst>
                </a:gridCol>
                <a:gridCol w="941809">
                  <a:extLst>
                    <a:ext uri="{9D8B030D-6E8A-4147-A177-3AD203B41FA5}">
                      <a16:colId xmlns:a16="http://schemas.microsoft.com/office/drawing/2014/main" val="4104837838"/>
                    </a:ext>
                  </a:extLst>
                </a:gridCol>
                <a:gridCol w="958656">
                  <a:extLst>
                    <a:ext uri="{9D8B030D-6E8A-4147-A177-3AD203B41FA5}">
                      <a16:colId xmlns:a16="http://schemas.microsoft.com/office/drawing/2014/main" val="266733021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Column Names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Existing Values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String Memory</a:t>
                      </a:r>
                    </a:p>
                    <a:p>
                      <a:r>
                        <a:rPr lang="en-US" sz="1400" dirty="0"/>
                        <a:t>(GB)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Int 64 Memory</a:t>
                      </a:r>
                    </a:p>
                    <a:p>
                      <a:r>
                        <a:rPr lang="en-US" sz="1400" dirty="0"/>
                        <a:t>(GB)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Int 8 Memory</a:t>
                      </a:r>
                    </a:p>
                    <a:p>
                      <a:r>
                        <a:rPr lang="en-US" sz="1400" dirty="0"/>
                        <a:t>(GB)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86915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err="1"/>
                        <a:t>out_period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EA, AM, MD, PM, EV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29.7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4.0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16264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err="1"/>
                        <a:t>in_period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EA, AM, MD, PM, EV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29.7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4.0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61456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err="1"/>
                        <a:t>tour_type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work, school, univ, escort, </a:t>
                      </a:r>
                      <a:r>
                        <a:rPr lang="en-US" sz="1400" dirty="0" err="1"/>
                        <a:t>eatout</a:t>
                      </a:r>
                      <a:r>
                        <a:rPr lang="en-US" sz="1400"/>
                        <a:t>, … 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30.7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4.0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3490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err="1"/>
                        <a:t>tour_category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mandatory, non-mandatory, joint, </a:t>
                      </a:r>
                      <a:r>
                        <a:rPr lang="en-US" sz="1400" dirty="0" err="1"/>
                        <a:t>atwork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33.6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4.0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19104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err="1"/>
                        <a:t>mandatory_tour_seg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work, school, univ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30.7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4.0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589399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8938D4AE-C99F-7A7E-0F7B-E7D0C6D909B9}"/>
              </a:ext>
            </a:extLst>
          </p:cNvPr>
          <p:cNvSpPr txBox="1"/>
          <p:nvPr/>
        </p:nvSpPr>
        <p:spPr>
          <a:xfrm>
            <a:off x="2121764" y="1457693"/>
            <a:ext cx="6976590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Mandatory Tour Scheduling Choosers Table in ARC 25% run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Uses 254 GB of memory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Has five String columns taking over 150 GB of memory</a:t>
            </a:r>
          </a:p>
        </p:txBody>
      </p:sp>
    </p:spTree>
    <p:extLst>
      <p:ext uri="{BB962C8B-B14F-4D97-AF65-F5344CB8AC3E}">
        <p14:creationId xmlns:p14="http://schemas.microsoft.com/office/powerpoint/2010/main" val="3995885536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26D77-2960-1A4A-B5CA-B95B3484A035}" type="slidenum">
              <a:rPr lang="en-CA" smtClean="0"/>
              <a:t>4</a:t>
            </a:fld>
            <a:endParaRPr lang="en-CA" dirty="0"/>
          </a:p>
        </p:txBody>
      </p:sp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2208214" y="620713"/>
            <a:ext cx="9251949" cy="1152526"/>
          </a:xfrm>
        </p:spPr>
        <p:txBody>
          <a:bodyPr/>
          <a:lstStyle/>
          <a:p>
            <a:r>
              <a:rPr lang="en-CA" dirty="0"/>
              <a:t>Strings in ActivitySim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BC92B2E-9B63-A6EC-748D-5881D49C8DFA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What (Input, Interim, and Output attributes)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Time periods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Persons: </a:t>
            </a:r>
            <a:r>
              <a:rPr lang="en-US" dirty="0" err="1"/>
              <a:t>cdap</a:t>
            </a:r>
            <a:r>
              <a:rPr lang="en-US" dirty="0"/>
              <a:t>, </a:t>
            </a:r>
            <a:r>
              <a:rPr lang="en-US" dirty="0" err="1"/>
              <a:t>mandatory_tour_frequency</a:t>
            </a:r>
            <a:r>
              <a:rPr lang="en-US" dirty="0"/>
              <a:t>, etc.,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Tours: purpose, category, composition, mode, etc.,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Etc.,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Where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Source codes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UECs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Settings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Annotations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6999053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26D77-2960-1A4A-B5CA-B95B3484A035}" type="slidenum">
              <a:rPr lang="en-CA" smtClean="0"/>
              <a:t>5</a:t>
            </a:fld>
            <a:endParaRPr lang="en-CA" dirty="0"/>
          </a:p>
        </p:txBody>
      </p:sp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2208214" y="620713"/>
            <a:ext cx="9251949" cy="1152526"/>
          </a:xfrm>
        </p:spPr>
        <p:txBody>
          <a:bodyPr/>
          <a:lstStyle/>
          <a:p>
            <a:r>
              <a:rPr lang="en-CA" dirty="0"/>
              <a:t>Strings in Source Codes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41180EB-3962-6D13-E9B7-D2FFB67015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3166" y="1384300"/>
            <a:ext cx="7915275" cy="4162425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4CFF1AAB-D9E9-7D7E-788C-442CDEE18A59}"/>
              </a:ext>
            </a:extLst>
          </p:cNvPr>
          <p:cNvSpPr/>
          <p:nvPr/>
        </p:nvSpPr>
        <p:spPr>
          <a:xfrm>
            <a:off x="3923930" y="3487442"/>
            <a:ext cx="4429957" cy="222019"/>
          </a:xfrm>
          <a:prstGeom prst="round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625187A9-8C0D-A95F-98B4-97F2F7F12C81}"/>
              </a:ext>
            </a:extLst>
          </p:cNvPr>
          <p:cNvSpPr/>
          <p:nvPr/>
        </p:nvSpPr>
        <p:spPr>
          <a:xfrm>
            <a:off x="3923930" y="5111396"/>
            <a:ext cx="2654425" cy="222019"/>
          </a:xfrm>
          <a:prstGeom prst="round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198761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26D77-2960-1A4A-B5CA-B95B3484A035}" type="slidenum">
              <a:rPr lang="en-CA" smtClean="0"/>
              <a:t>6</a:t>
            </a:fld>
            <a:endParaRPr lang="en-CA" dirty="0"/>
          </a:p>
        </p:txBody>
      </p:sp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2208214" y="620713"/>
            <a:ext cx="9251949" cy="1152526"/>
          </a:xfrm>
        </p:spPr>
        <p:txBody>
          <a:bodyPr/>
          <a:lstStyle/>
          <a:p>
            <a:r>
              <a:rPr lang="en-CA" dirty="0"/>
              <a:t>Strings in UECs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83BBF08-1208-CF1E-D8C8-70D9DCE5C6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3563" y="2466975"/>
            <a:ext cx="10001250" cy="1924050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11DF7D53-1AEA-9598-34FE-0FE41A3B11E3}"/>
              </a:ext>
            </a:extLst>
          </p:cNvPr>
          <p:cNvSpPr/>
          <p:nvPr/>
        </p:nvSpPr>
        <p:spPr>
          <a:xfrm>
            <a:off x="5850386" y="3922449"/>
            <a:ext cx="2876365" cy="418732"/>
          </a:xfrm>
          <a:prstGeom prst="round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591305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CD84564-E90E-6FFC-F22B-5D60E613CF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1992" y="1702217"/>
            <a:ext cx="7143750" cy="3800475"/>
          </a:xfrm>
          <a:prstGeom prst="rect">
            <a:avLst/>
          </a:prstGeom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26D77-2960-1A4A-B5CA-B95B3484A035}" type="slidenum">
              <a:rPr lang="en-CA" smtClean="0"/>
              <a:t>7</a:t>
            </a:fld>
            <a:endParaRPr lang="en-CA" dirty="0"/>
          </a:p>
        </p:txBody>
      </p:sp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2208214" y="620713"/>
            <a:ext cx="9251949" cy="1152526"/>
          </a:xfrm>
        </p:spPr>
        <p:txBody>
          <a:bodyPr/>
          <a:lstStyle/>
          <a:p>
            <a:r>
              <a:rPr lang="en-CA" dirty="0"/>
              <a:t>Strings in Settings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11DF7D53-1AEA-9598-34FE-0FE41A3B11E3}"/>
              </a:ext>
            </a:extLst>
          </p:cNvPr>
          <p:cNvSpPr/>
          <p:nvPr/>
        </p:nvSpPr>
        <p:spPr>
          <a:xfrm>
            <a:off x="3852911" y="2364757"/>
            <a:ext cx="1615734" cy="773839"/>
          </a:xfrm>
          <a:prstGeom prst="round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986019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21D9401-E60B-865A-05CF-AA59A4A70D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9850" y="1484313"/>
            <a:ext cx="8448675" cy="4286250"/>
          </a:xfrm>
          <a:prstGeom prst="rect">
            <a:avLst/>
          </a:prstGeom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26D77-2960-1A4A-B5CA-B95B3484A035}" type="slidenum">
              <a:rPr lang="en-CA" smtClean="0"/>
              <a:t>8</a:t>
            </a:fld>
            <a:endParaRPr lang="en-CA" dirty="0"/>
          </a:p>
        </p:txBody>
      </p:sp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2208214" y="620713"/>
            <a:ext cx="9251949" cy="1152526"/>
          </a:xfrm>
        </p:spPr>
        <p:txBody>
          <a:bodyPr/>
          <a:lstStyle/>
          <a:p>
            <a:r>
              <a:rPr lang="en-CA" dirty="0"/>
              <a:t>Strings in Annotations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8F9C33A-7EA3-D424-2140-E3F09B008F4B}"/>
              </a:ext>
            </a:extLst>
          </p:cNvPr>
          <p:cNvSpPr/>
          <p:nvPr/>
        </p:nvSpPr>
        <p:spPr>
          <a:xfrm>
            <a:off x="5288132" y="2155789"/>
            <a:ext cx="4779145" cy="3579262"/>
          </a:xfrm>
          <a:prstGeom prst="roundRect">
            <a:avLst>
              <a:gd name="adj" fmla="val 7490"/>
            </a:avLst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427862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26D77-2960-1A4A-B5CA-B95B3484A035}" type="slidenum">
              <a:rPr lang="en-CA" smtClean="0"/>
              <a:t>9</a:t>
            </a:fld>
            <a:endParaRPr lang="en-CA" dirty="0"/>
          </a:p>
        </p:txBody>
      </p:sp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2208214" y="620713"/>
            <a:ext cx="9251949" cy="1152526"/>
          </a:xfrm>
        </p:spPr>
        <p:txBody>
          <a:bodyPr/>
          <a:lstStyle/>
          <a:p>
            <a:r>
              <a:rPr lang="en-CA" dirty="0"/>
              <a:t>Keep in mind when changing one sub-model, we need to …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4A0E4C5-B31A-2068-47CF-A18DDEB34BB6}"/>
              </a:ext>
            </a:extLst>
          </p:cNvPr>
          <p:cNvSpPr txBox="1"/>
          <p:nvPr/>
        </p:nvSpPr>
        <p:spPr>
          <a:xfrm>
            <a:off x="2574524" y="1773237"/>
            <a:ext cx="78656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Pile through all relevant files (.</a:t>
            </a:r>
            <a:r>
              <a:rPr lang="en-US" sz="2000" dirty="0" err="1"/>
              <a:t>py</a:t>
            </a:r>
            <a:r>
              <a:rPr lang="en-US" sz="2000" dirty="0"/>
              <a:t>, .csv, .</a:t>
            </a:r>
            <a:r>
              <a:rPr lang="en-US" sz="2000" dirty="0" err="1"/>
              <a:t>yaml</a:t>
            </a:r>
            <a:r>
              <a:rPr lang="en-US" sz="2000" dirty="0"/>
              <a:t>, …)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Update downstream sub-models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2FC8E72F-E91E-A48D-F8B5-88A6A1D66EBB}"/>
              </a:ext>
            </a:extLst>
          </p:cNvPr>
          <p:cNvSpPr txBox="1">
            <a:spLocks/>
          </p:cNvSpPr>
          <p:nvPr/>
        </p:nvSpPr>
        <p:spPr>
          <a:xfrm>
            <a:off x="2208214" y="4182138"/>
            <a:ext cx="9251949" cy="115252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>
                <a:solidFill>
                  <a:srgbClr val="FF4337"/>
                </a:solidFill>
                <a:latin typeface="Montserrat SemiBold" charset="0"/>
                <a:ea typeface="Montserrat SemiBold" charset="0"/>
                <a:cs typeface="Montserrat SemiBold" charset="0"/>
              </a:defRPr>
            </a:lvl1pPr>
          </a:lstStyle>
          <a:p>
            <a:r>
              <a:rPr lang="en-CA" sz="2400" dirty="0"/>
              <a:t>Next, switching to VS Code to show an example of </a:t>
            </a:r>
            <a:r>
              <a:rPr lang="en-US" sz="2400" dirty="0"/>
              <a:t>replacing Strings with </a:t>
            </a:r>
            <a:r>
              <a:rPr lang="en-US" sz="2400" dirty="0" err="1"/>
              <a:t>IntEnums</a:t>
            </a:r>
            <a:r>
              <a:rPr lang="en-US" sz="2400" dirty="0"/>
              <a:t> …</a:t>
            </a: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3159192439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Thème Office">
  <a:themeElements>
    <a:clrScheme name="WSP Corporate">
      <a:dk1>
        <a:sysClr val="windowText" lastClr="000000"/>
      </a:dk1>
      <a:lt1>
        <a:srgbClr val="FFFFFF"/>
      </a:lt1>
      <a:dk2>
        <a:srgbClr val="F9423A"/>
      </a:dk2>
      <a:lt2>
        <a:srgbClr val="FFFFFF"/>
      </a:lt2>
      <a:accent1>
        <a:srgbClr val="F9423A"/>
      </a:accent1>
      <a:accent2>
        <a:srgbClr val="D8E6F0"/>
      </a:accent2>
      <a:accent3>
        <a:srgbClr val="1E252B"/>
      </a:accent3>
      <a:accent4>
        <a:srgbClr val="333E48"/>
      </a:accent4>
      <a:accent5>
        <a:srgbClr val="D9D9D6"/>
      </a:accent5>
      <a:accent6>
        <a:srgbClr val="EFECEA"/>
      </a:accent6>
      <a:hlink>
        <a:srgbClr val="0046AD"/>
      </a:hlink>
      <a:folHlink>
        <a:srgbClr val="0098DB"/>
      </a:folHlink>
    </a:clrScheme>
    <a:fontScheme name="Personnalisé 1">
      <a:majorFont>
        <a:latin typeface="Montserrat"/>
        <a:ea typeface=""/>
        <a:cs typeface=""/>
      </a:majorFont>
      <a:minorFont>
        <a:latin typeface="Montserrat"/>
        <a:ea typeface=""/>
        <a:cs typeface="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SP Presentation - HD Light.potm" id="{2C334889-7AF7-4C1A-B81D-3D0D99B2F100}" vid="{8B8F4C6A-3C47-4575-83EC-CCF4BD651943}"/>
    </a:ext>
  </a:extLst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1C4EC06882FD74BB8A4889891ABF69F" ma:contentTypeVersion="0" ma:contentTypeDescription="Create a new document." ma:contentTypeScope="" ma:versionID="8fb925bdc91a76e408ffd01f0b9893d2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6742B9AE-6C39-457D-A7E8-652A8DCF9406}">
  <ds:schemaRefs>
    <ds:schemaRef ds:uri="http://purl.org/dc/elements/1.1/"/>
    <ds:schemaRef ds:uri="http://schemas.microsoft.com/office/2006/documentManagement/types"/>
    <ds:schemaRef ds:uri="http://schemas.microsoft.com/office/2006/metadata/properties"/>
    <ds:schemaRef ds:uri="http://schemas.openxmlformats.org/package/2006/metadata/core-properties"/>
    <ds:schemaRef ds:uri="http://www.w3.org/XML/1998/namespace"/>
    <ds:schemaRef ds:uri="http://purl.org/dc/terms/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22EE0D15-0C5A-4704-AFC6-EED1C09DB92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06BA26B-6B6C-4E80-9F9B-8E54C4412B9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WSP Presentation - HD Light</Template>
  <TotalTime>3683</TotalTime>
  <Words>383</Words>
  <Application>Microsoft Office PowerPoint</Application>
  <PresentationFormat>Widescreen</PresentationFormat>
  <Paragraphs>110</Paragraphs>
  <Slides>14</Slides>
  <Notes>14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Montserrat SemiBold</vt:lpstr>
      <vt:lpstr>Montserrat</vt:lpstr>
      <vt:lpstr>.HelveticaNeueDeskInterface-Regular</vt:lpstr>
      <vt:lpstr>Thème Office</vt:lpstr>
      <vt:lpstr>Microsoft Excel Worksheet</vt:lpstr>
      <vt:lpstr>ActivitySim Data Type Optimization Task – Progress Update</vt:lpstr>
      <vt:lpstr>Agenda   </vt:lpstr>
      <vt:lpstr>Strings in ActivitySim</vt:lpstr>
      <vt:lpstr>Strings in ActivitySim</vt:lpstr>
      <vt:lpstr>Strings in Source Codes</vt:lpstr>
      <vt:lpstr>Strings in UECs</vt:lpstr>
      <vt:lpstr>Strings in Settings</vt:lpstr>
      <vt:lpstr>Strings in Annotations</vt:lpstr>
      <vt:lpstr>Keep in mind when changing one sub-model, we need to …</vt:lpstr>
      <vt:lpstr>Source code changes</vt:lpstr>
      <vt:lpstr>Source code changes</vt:lpstr>
      <vt:lpstr>UEC and annotation changes</vt:lpstr>
      <vt:lpstr>Memory saving</vt:lpstr>
      <vt:lpstr>Next Steps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Wang, Sijia</dc:creator>
  <cp:lastModifiedBy>Wang, Sijia</cp:lastModifiedBy>
  <cp:revision>13</cp:revision>
  <dcterms:created xsi:type="dcterms:W3CDTF">2022-11-10T13:25:28Z</dcterms:created>
  <dcterms:modified xsi:type="dcterms:W3CDTF">2023-07-20T15:34:29Z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0x01010041C4EC06882FD74BB8A4889891ABF69F</vt:lpwstr>
  </property>
</Properties>
</file>